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147375211" r:id="rId2"/>
    <p:sldId id="261" r:id="rId3"/>
    <p:sldId id="2147375213" r:id="rId4"/>
    <p:sldId id="2147375195" r:id="rId5"/>
    <p:sldId id="2147375158" r:id="rId6"/>
    <p:sldId id="2147375159" r:id="rId7"/>
    <p:sldId id="2147375196" r:id="rId8"/>
    <p:sldId id="2147375197" r:id="rId9"/>
    <p:sldId id="336" r:id="rId10"/>
    <p:sldId id="296" r:id="rId11"/>
    <p:sldId id="297" r:id="rId12"/>
    <p:sldId id="298" r:id="rId13"/>
    <p:sldId id="2147375133" r:id="rId14"/>
    <p:sldId id="354" r:id="rId15"/>
    <p:sldId id="347" r:id="rId16"/>
    <p:sldId id="2147375212" r:id="rId17"/>
    <p:sldId id="2147375186" r:id="rId18"/>
    <p:sldId id="2147375198" r:id="rId19"/>
    <p:sldId id="214737518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6" autoAdjust="0"/>
    <p:restoredTop sz="88602" autoAdjust="0"/>
  </p:normalViewPr>
  <p:slideViewPr>
    <p:cSldViewPr snapToGrid="0">
      <p:cViewPr varScale="1">
        <p:scale>
          <a:sx n="76" d="100"/>
          <a:sy n="76" d="100"/>
        </p:scale>
        <p:origin x="7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cca Krouse" userId="fae6c063-940d-4a9c-9417-2927fa78202b" providerId="ADAL" clId="{AC08488A-A5E5-4BC4-A493-B1B8CF676639}"/>
    <pc:docChg chg="undo custSel addSld delSld modSld sldOrd">
      <pc:chgData name="Becca Krouse" userId="fae6c063-940d-4a9c-9417-2927fa78202b" providerId="ADAL" clId="{AC08488A-A5E5-4BC4-A493-B1B8CF676639}" dt="2024-08-02T18:46:07.898" v="15462"/>
      <pc:docMkLst>
        <pc:docMk/>
      </pc:docMkLst>
      <pc:sldChg chg="modSp mod">
        <pc:chgData name="Becca Krouse" userId="fae6c063-940d-4a9c-9417-2927fa78202b" providerId="ADAL" clId="{AC08488A-A5E5-4BC4-A493-B1B8CF676639}" dt="2024-07-29T13:41:34.229" v="12484" actId="20577"/>
        <pc:sldMkLst>
          <pc:docMk/>
          <pc:sldMk cId="3948426760" sldId="256"/>
        </pc:sldMkLst>
        <pc:spChg chg="mod">
          <ac:chgData name="Becca Krouse" userId="fae6c063-940d-4a9c-9417-2927fa78202b" providerId="ADAL" clId="{AC08488A-A5E5-4BC4-A493-B1B8CF676639}" dt="2024-07-29T13:41:34.229" v="12484" actId="20577"/>
          <ac:spMkLst>
            <pc:docMk/>
            <pc:sldMk cId="3948426760" sldId="256"/>
            <ac:spMk id="2" creationId="{0FFA38E3-5076-62E4-B222-897883B3BCA3}"/>
          </ac:spMkLst>
        </pc:spChg>
      </pc:sldChg>
      <pc:sldChg chg="del">
        <pc:chgData name="Becca Krouse" userId="fae6c063-940d-4a9c-9417-2927fa78202b" providerId="ADAL" clId="{AC08488A-A5E5-4BC4-A493-B1B8CF676639}" dt="2024-06-27T19:13:22.747" v="1369" actId="47"/>
        <pc:sldMkLst>
          <pc:docMk/>
          <pc:sldMk cId="1497615172" sldId="289"/>
        </pc:sldMkLst>
      </pc:sldChg>
      <pc:sldChg chg="modSp mod">
        <pc:chgData name="Becca Krouse" userId="fae6c063-940d-4a9c-9417-2927fa78202b" providerId="ADAL" clId="{AC08488A-A5E5-4BC4-A493-B1B8CF676639}" dt="2024-07-18T18:13:17.255" v="7281" actId="1582"/>
        <pc:sldMkLst>
          <pc:docMk/>
          <pc:sldMk cId="2261250158" sldId="296"/>
        </pc:sldMkLst>
        <pc:spChg chg="mod">
          <ac:chgData name="Becca Krouse" userId="fae6c063-940d-4a9c-9417-2927fa78202b" providerId="ADAL" clId="{AC08488A-A5E5-4BC4-A493-B1B8CF676639}" dt="2024-07-18T18:12:55.276" v="7278" actId="1582"/>
          <ac:spMkLst>
            <pc:docMk/>
            <pc:sldMk cId="2261250158" sldId="296"/>
            <ac:spMk id="9" creationId="{7277F3E7-C0FD-40C1-8022-A211A77011B7}"/>
          </ac:spMkLst>
        </pc:spChg>
        <pc:spChg chg="mod">
          <ac:chgData name="Becca Krouse" userId="fae6c063-940d-4a9c-9417-2927fa78202b" providerId="ADAL" clId="{AC08488A-A5E5-4BC4-A493-B1B8CF676639}" dt="2024-07-18T18:13:09.866" v="7280" actId="1582"/>
          <ac:spMkLst>
            <pc:docMk/>
            <pc:sldMk cId="2261250158" sldId="296"/>
            <ac:spMk id="10" creationId="{3BDDD35B-4A75-4E76-83FF-6AEDB4DF9C4D}"/>
          </ac:spMkLst>
        </pc:spChg>
        <pc:spChg chg="mod">
          <ac:chgData name="Becca Krouse" userId="fae6c063-940d-4a9c-9417-2927fa78202b" providerId="ADAL" clId="{AC08488A-A5E5-4BC4-A493-B1B8CF676639}" dt="2024-07-18T18:12:49.779" v="7276" actId="1582"/>
          <ac:spMkLst>
            <pc:docMk/>
            <pc:sldMk cId="2261250158" sldId="296"/>
            <ac:spMk id="11" creationId="{E9E22FA6-98BF-49F7-9812-F5E19856E8D4}"/>
          </ac:spMkLst>
        </pc:spChg>
        <pc:spChg chg="mod">
          <ac:chgData name="Becca Krouse" userId="fae6c063-940d-4a9c-9417-2927fa78202b" providerId="ADAL" clId="{AC08488A-A5E5-4BC4-A493-B1B8CF676639}" dt="2024-07-18T18:13:17.255" v="7281" actId="1582"/>
          <ac:spMkLst>
            <pc:docMk/>
            <pc:sldMk cId="2261250158" sldId="296"/>
            <ac:spMk id="12" creationId="{BC9CDF0C-46ED-4CD3-AAA3-4BA1201D1695}"/>
          </ac:spMkLst>
        </pc:spChg>
      </pc:sldChg>
      <pc:sldChg chg="addSp delSp modSp mod">
        <pc:chgData name="Becca Krouse" userId="fae6c063-940d-4a9c-9417-2927fa78202b" providerId="ADAL" clId="{AC08488A-A5E5-4BC4-A493-B1B8CF676639}" dt="2024-07-18T18:12:34.925" v="7274" actId="20577"/>
        <pc:sldMkLst>
          <pc:docMk/>
          <pc:sldMk cId="4214807943" sldId="297"/>
        </pc:sldMkLst>
        <pc:spChg chg="mod">
          <ac:chgData name="Becca Krouse" userId="fae6c063-940d-4a9c-9417-2927fa78202b" providerId="ADAL" clId="{AC08488A-A5E5-4BC4-A493-B1B8CF676639}" dt="2024-07-18T18:12:12.102" v="7269" actId="1037"/>
          <ac:spMkLst>
            <pc:docMk/>
            <pc:sldMk cId="4214807943" sldId="297"/>
            <ac:spMk id="2" creationId="{6E715C20-53FB-4E92-B2A3-3E957816CD36}"/>
          </ac:spMkLst>
        </pc:spChg>
        <pc:spChg chg="add mod">
          <ac:chgData name="Becca Krouse" userId="fae6c063-940d-4a9c-9417-2927fa78202b" providerId="ADAL" clId="{AC08488A-A5E5-4BC4-A493-B1B8CF676639}" dt="2024-07-18T18:12:34.925" v="7274" actId="20577"/>
          <ac:spMkLst>
            <pc:docMk/>
            <pc:sldMk cId="4214807943" sldId="297"/>
            <ac:spMk id="3" creationId="{30A750AF-8476-D035-461E-FF220C9E8B8B}"/>
          </ac:spMkLst>
        </pc:spChg>
        <pc:spChg chg="del mod">
          <ac:chgData name="Becca Krouse" userId="fae6c063-940d-4a9c-9417-2927fa78202b" providerId="ADAL" clId="{AC08488A-A5E5-4BC4-A493-B1B8CF676639}" dt="2024-07-18T18:12:31.141" v="7271" actId="478"/>
          <ac:spMkLst>
            <pc:docMk/>
            <pc:sldMk cId="4214807943" sldId="297"/>
            <ac:spMk id="5" creationId="{66AA8A78-21F7-40E3-B12C-F0836C22055A}"/>
          </ac:spMkLst>
        </pc:spChg>
        <pc:spChg chg="mod">
          <ac:chgData name="Becca Krouse" userId="fae6c063-940d-4a9c-9417-2927fa78202b" providerId="ADAL" clId="{AC08488A-A5E5-4BC4-A493-B1B8CF676639}" dt="2024-07-18T18:12:12.102" v="7269" actId="1037"/>
          <ac:spMkLst>
            <pc:docMk/>
            <pc:sldMk cId="4214807943" sldId="297"/>
            <ac:spMk id="9" creationId="{7277F3E7-C0FD-40C1-8022-A211A77011B7}"/>
          </ac:spMkLst>
        </pc:spChg>
        <pc:spChg chg="mod">
          <ac:chgData name="Becca Krouse" userId="fae6c063-940d-4a9c-9417-2927fa78202b" providerId="ADAL" clId="{AC08488A-A5E5-4BC4-A493-B1B8CF676639}" dt="2024-07-18T18:12:12.102" v="7269" actId="1037"/>
          <ac:spMkLst>
            <pc:docMk/>
            <pc:sldMk cId="4214807943" sldId="297"/>
            <ac:spMk id="10" creationId="{3BDDD35B-4A75-4E76-83FF-6AEDB4DF9C4D}"/>
          </ac:spMkLst>
        </pc:spChg>
        <pc:spChg chg="mod">
          <ac:chgData name="Becca Krouse" userId="fae6c063-940d-4a9c-9417-2927fa78202b" providerId="ADAL" clId="{AC08488A-A5E5-4BC4-A493-B1B8CF676639}" dt="2024-07-18T18:12:12.102" v="7269" actId="1037"/>
          <ac:spMkLst>
            <pc:docMk/>
            <pc:sldMk cId="4214807943" sldId="297"/>
            <ac:spMk id="11" creationId="{E9E22FA6-98BF-49F7-9812-F5E19856E8D4}"/>
          </ac:spMkLst>
        </pc:spChg>
        <pc:spChg chg="mod">
          <ac:chgData name="Becca Krouse" userId="fae6c063-940d-4a9c-9417-2927fa78202b" providerId="ADAL" clId="{AC08488A-A5E5-4BC4-A493-B1B8CF676639}" dt="2024-07-18T18:12:12.102" v="7269" actId="1037"/>
          <ac:spMkLst>
            <pc:docMk/>
            <pc:sldMk cId="4214807943" sldId="297"/>
            <ac:spMk id="12" creationId="{BC9CDF0C-46ED-4CD3-AAA3-4BA1201D1695}"/>
          </ac:spMkLst>
        </pc:spChg>
        <pc:graphicFrameChg chg="mod">
          <ac:chgData name="Becca Krouse" userId="fae6c063-940d-4a9c-9417-2927fa78202b" providerId="ADAL" clId="{AC08488A-A5E5-4BC4-A493-B1B8CF676639}" dt="2024-07-18T18:12:12.102" v="7269" actId="1037"/>
          <ac:graphicFrameMkLst>
            <pc:docMk/>
            <pc:sldMk cId="4214807943" sldId="297"/>
            <ac:graphicFrameMk id="8" creationId="{823F4383-7386-452E-9B1A-DCB0E571409E}"/>
          </ac:graphicFrameMkLst>
        </pc:graphicFrameChg>
      </pc:sldChg>
      <pc:sldChg chg="modSp mod">
        <pc:chgData name="Becca Krouse" userId="fae6c063-940d-4a9c-9417-2927fa78202b" providerId="ADAL" clId="{AC08488A-A5E5-4BC4-A493-B1B8CF676639}" dt="2024-07-18T18:14:05.342" v="7283" actId="17032"/>
        <pc:sldMkLst>
          <pc:docMk/>
          <pc:sldMk cId="972290145" sldId="298"/>
        </pc:sldMkLst>
        <pc:spChg chg="mod">
          <ac:chgData name="Becca Krouse" userId="fae6c063-940d-4a9c-9417-2927fa78202b" providerId="ADAL" clId="{AC08488A-A5E5-4BC4-A493-B1B8CF676639}" dt="2024-07-18T18:14:05.342" v="7283" actId="17032"/>
          <ac:spMkLst>
            <pc:docMk/>
            <pc:sldMk cId="972290145" sldId="298"/>
            <ac:spMk id="16" creationId="{223EFE58-93C8-4B87-8849-3B2DDAA940AF}"/>
          </ac:spMkLst>
        </pc:spChg>
        <pc:spChg chg="mod">
          <ac:chgData name="Becca Krouse" userId="fae6c063-940d-4a9c-9417-2927fa78202b" providerId="ADAL" clId="{AC08488A-A5E5-4BC4-A493-B1B8CF676639}" dt="2024-07-18T18:14:02.144" v="7282" actId="17032"/>
          <ac:spMkLst>
            <pc:docMk/>
            <pc:sldMk cId="972290145" sldId="298"/>
            <ac:spMk id="20" creationId="{B9BEEDF1-4A87-438D-BC83-2DE41BE702D3}"/>
          </ac:spMkLst>
        </pc:spChg>
      </pc:sldChg>
      <pc:sldChg chg="modSp del mod">
        <pc:chgData name="Becca Krouse" userId="fae6c063-940d-4a9c-9417-2927fa78202b" providerId="ADAL" clId="{AC08488A-A5E5-4BC4-A493-B1B8CF676639}" dt="2024-07-12T12:29:42.633" v="3406" actId="47"/>
        <pc:sldMkLst>
          <pc:docMk/>
          <pc:sldMk cId="229347270" sldId="317"/>
        </pc:sldMkLst>
        <pc:spChg chg="mod">
          <ac:chgData name="Becca Krouse" userId="fae6c063-940d-4a9c-9417-2927fa78202b" providerId="ADAL" clId="{AC08488A-A5E5-4BC4-A493-B1B8CF676639}" dt="2024-06-27T19:14:03.623" v="1419" actId="20577"/>
          <ac:spMkLst>
            <pc:docMk/>
            <pc:sldMk cId="229347270" sldId="317"/>
            <ac:spMk id="6" creationId="{C9E1057F-9D16-42FB-92C6-F7D88082F111}"/>
          </ac:spMkLst>
        </pc:spChg>
      </pc:sldChg>
      <pc:sldChg chg="modSp del mod ord">
        <pc:chgData name="Becca Krouse" userId="fae6c063-940d-4a9c-9417-2927fa78202b" providerId="ADAL" clId="{AC08488A-A5E5-4BC4-A493-B1B8CF676639}" dt="2024-07-12T15:00:31.901" v="5671" actId="47"/>
        <pc:sldMkLst>
          <pc:docMk/>
          <pc:sldMk cId="3196156468" sldId="323"/>
        </pc:sldMkLst>
        <pc:spChg chg="mod">
          <ac:chgData name="Becca Krouse" userId="fae6c063-940d-4a9c-9417-2927fa78202b" providerId="ADAL" clId="{AC08488A-A5E5-4BC4-A493-B1B8CF676639}" dt="2024-06-27T19:14:40.094" v="1447" actId="20577"/>
          <ac:spMkLst>
            <pc:docMk/>
            <pc:sldMk cId="3196156468" sldId="323"/>
            <ac:spMk id="6" creationId="{849A3706-B253-43B6-AB33-B877B80E0344}"/>
          </ac:spMkLst>
        </pc:spChg>
      </pc:sldChg>
      <pc:sldChg chg="del">
        <pc:chgData name="Becca Krouse" userId="fae6c063-940d-4a9c-9417-2927fa78202b" providerId="ADAL" clId="{AC08488A-A5E5-4BC4-A493-B1B8CF676639}" dt="2024-06-27T19:12:59.562" v="1364" actId="47"/>
        <pc:sldMkLst>
          <pc:docMk/>
          <pc:sldMk cId="1445351257" sldId="324"/>
        </pc:sldMkLst>
      </pc:sldChg>
      <pc:sldChg chg="addSp delSp modSp mod modAnim">
        <pc:chgData name="Becca Krouse" userId="fae6c063-940d-4a9c-9417-2927fa78202b" providerId="ADAL" clId="{AC08488A-A5E5-4BC4-A493-B1B8CF676639}" dt="2024-07-12T14:50:56.260" v="4941" actId="20577"/>
        <pc:sldMkLst>
          <pc:docMk/>
          <pc:sldMk cId="2688213009" sldId="336"/>
        </pc:sldMkLst>
        <pc:spChg chg="mod">
          <ac:chgData name="Becca Krouse" userId="fae6c063-940d-4a9c-9417-2927fa78202b" providerId="ADAL" clId="{AC08488A-A5E5-4BC4-A493-B1B8CF676639}" dt="2024-07-12T14:50:56.260" v="4941" actId="20577"/>
          <ac:spMkLst>
            <pc:docMk/>
            <pc:sldMk cId="2688213009" sldId="336"/>
            <ac:spMk id="14" creationId="{B2C03E6A-710A-01A7-7E50-622AF8961ED4}"/>
          </ac:spMkLst>
        </pc:spChg>
        <pc:picChg chg="add del mod ord">
          <ac:chgData name="Becca Krouse" userId="fae6c063-940d-4a9c-9417-2927fa78202b" providerId="ADAL" clId="{AC08488A-A5E5-4BC4-A493-B1B8CF676639}" dt="2024-07-12T14:44:16.674" v="4697" actId="478"/>
          <ac:picMkLst>
            <pc:docMk/>
            <pc:sldMk cId="2688213009" sldId="336"/>
            <ac:picMk id="6" creationId="{0815D8D7-E7F9-BD5A-15D9-B751DF3A0B61}"/>
          </ac:picMkLst>
        </pc:picChg>
        <pc:picChg chg="ord">
          <ac:chgData name="Becca Krouse" userId="fae6c063-940d-4a9c-9417-2927fa78202b" providerId="ADAL" clId="{AC08488A-A5E5-4BC4-A493-B1B8CF676639}" dt="2024-07-12T14:44:15.240" v="4696" actId="167"/>
          <ac:picMkLst>
            <pc:docMk/>
            <pc:sldMk cId="2688213009" sldId="336"/>
            <ac:picMk id="9" creationId="{EF67909A-9B1D-06FD-3BC7-F1656BC81CBB}"/>
          </ac:picMkLst>
        </pc:picChg>
      </pc:sldChg>
      <pc:sldChg chg="modSp mod ord">
        <pc:chgData name="Becca Krouse" userId="fae6c063-940d-4a9c-9417-2927fa78202b" providerId="ADAL" clId="{AC08488A-A5E5-4BC4-A493-B1B8CF676639}" dt="2024-07-12T14:51:43.243" v="5035" actId="20577"/>
        <pc:sldMkLst>
          <pc:docMk/>
          <pc:sldMk cId="2998867093" sldId="347"/>
        </pc:sldMkLst>
        <pc:spChg chg="mod">
          <ac:chgData name="Becca Krouse" userId="fae6c063-940d-4a9c-9417-2927fa78202b" providerId="ADAL" clId="{AC08488A-A5E5-4BC4-A493-B1B8CF676639}" dt="2024-07-12T14:51:43.243" v="5035" actId="20577"/>
          <ac:spMkLst>
            <pc:docMk/>
            <pc:sldMk cId="2998867093" sldId="347"/>
            <ac:spMk id="8" creationId="{9FC635A5-C4C6-C822-43DB-8EFF5D24348E}"/>
          </ac:spMkLst>
        </pc:spChg>
      </pc:sldChg>
      <pc:sldChg chg="addSp modSp mod">
        <pc:chgData name="Becca Krouse" userId="fae6c063-940d-4a9c-9417-2927fa78202b" providerId="ADAL" clId="{AC08488A-A5E5-4BC4-A493-B1B8CF676639}" dt="2024-07-22T11:14:34.397" v="7961" actId="1038"/>
        <pc:sldMkLst>
          <pc:docMk/>
          <pc:sldMk cId="419101820" sldId="354"/>
        </pc:sldMkLst>
        <pc:spChg chg="add mod">
          <ac:chgData name="Becca Krouse" userId="fae6c063-940d-4a9c-9417-2927fa78202b" providerId="ADAL" clId="{AC08488A-A5E5-4BC4-A493-B1B8CF676639}" dt="2024-07-22T11:13:09.222" v="7881" actId="767"/>
          <ac:spMkLst>
            <pc:docMk/>
            <pc:sldMk cId="419101820" sldId="354"/>
            <ac:spMk id="2" creationId="{050833C7-8EE7-1E43-BC30-341CF7997315}"/>
          </ac:spMkLst>
        </pc:spChg>
        <pc:spChg chg="mod">
          <ac:chgData name="Becca Krouse" userId="fae6c063-940d-4a9c-9417-2927fa78202b" providerId="ADAL" clId="{AC08488A-A5E5-4BC4-A493-B1B8CF676639}" dt="2024-07-22T11:13:00.461" v="7880" actId="1035"/>
          <ac:spMkLst>
            <pc:docMk/>
            <pc:sldMk cId="419101820" sldId="354"/>
            <ac:spMk id="5" creationId="{72D84131-7B5A-C598-2F0D-4D3B4DF13F65}"/>
          </ac:spMkLst>
        </pc:spChg>
        <pc:spChg chg="mod">
          <ac:chgData name="Becca Krouse" userId="fae6c063-940d-4a9c-9417-2927fa78202b" providerId="ADAL" clId="{AC08488A-A5E5-4BC4-A493-B1B8CF676639}" dt="2024-07-22T11:13:15.805" v="7884" actId="20577"/>
          <ac:spMkLst>
            <pc:docMk/>
            <pc:sldMk cId="419101820" sldId="354"/>
            <ac:spMk id="6" creationId="{D6DAC265-74B5-A399-974D-086E75ACBC6A}"/>
          </ac:spMkLst>
        </pc:spChg>
        <pc:spChg chg="add mod">
          <ac:chgData name="Becca Krouse" userId="fae6c063-940d-4a9c-9417-2927fa78202b" providerId="ADAL" clId="{AC08488A-A5E5-4BC4-A493-B1B8CF676639}" dt="2024-07-22T11:14:34.397" v="7961" actId="1038"/>
          <ac:spMkLst>
            <pc:docMk/>
            <pc:sldMk cId="419101820" sldId="354"/>
            <ac:spMk id="7" creationId="{2EFBB747-3544-B604-F0A6-90D49CE8DC7E}"/>
          </ac:spMkLst>
        </pc:spChg>
        <pc:picChg chg="mod">
          <ac:chgData name="Becca Krouse" userId="fae6c063-940d-4a9c-9417-2927fa78202b" providerId="ADAL" clId="{AC08488A-A5E5-4BC4-A493-B1B8CF676639}" dt="2024-07-22T11:13:00.461" v="7880" actId="1035"/>
          <ac:picMkLst>
            <pc:docMk/>
            <pc:sldMk cId="419101820" sldId="354"/>
            <ac:picMk id="3" creationId="{B47D34B2-A1DF-72B5-F372-86E1A8C44DC8}"/>
          </ac:picMkLst>
        </pc:picChg>
      </pc:sldChg>
      <pc:sldChg chg="del">
        <pc:chgData name="Becca Krouse" userId="fae6c063-940d-4a9c-9417-2927fa78202b" providerId="ADAL" clId="{AC08488A-A5E5-4BC4-A493-B1B8CF676639}" dt="2024-06-27T19:03:12.195" v="517" actId="47"/>
        <pc:sldMkLst>
          <pc:docMk/>
          <pc:sldMk cId="3003364056" sldId="2147375089"/>
        </pc:sldMkLst>
      </pc:sldChg>
      <pc:sldChg chg="del">
        <pc:chgData name="Becca Krouse" userId="fae6c063-940d-4a9c-9417-2927fa78202b" providerId="ADAL" clId="{AC08488A-A5E5-4BC4-A493-B1B8CF676639}" dt="2024-06-27T19:14:52.767" v="1448" actId="47"/>
        <pc:sldMkLst>
          <pc:docMk/>
          <pc:sldMk cId="1547796321" sldId="2147375132"/>
        </pc:sldMkLst>
      </pc:sldChg>
      <pc:sldChg chg="modSp mod">
        <pc:chgData name="Becca Krouse" userId="fae6c063-940d-4a9c-9417-2927fa78202b" providerId="ADAL" clId="{AC08488A-A5E5-4BC4-A493-B1B8CF676639}" dt="2024-07-18T18:16:54.660" v="7311" actId="207"/>
        <pc:sldMkLst>
          <pc:docMk/>
          <pc:sldMk cId="1753136698" sldId="2147375133"/>
        </pc:sldMkLst>
        <pc:spChg chg="mod">
          <ac:chgData name="Becca Krouse" userId="fae6c063-940d-4a9c-9417-2927fa78202b" providerId="ADAL" clId="{AC08488A-A5E5-4BC4-A493-B1B8CF676639}" dt="2024-07-18T18:16:54.660" v="7311" actId="207"/>
          <ac:spMkLst>
            <pc:docMk/>
            <pc:sldMk cId="1753136698" sldId="2147375133"/>
            <ac:spMk id="17" creationId="{96092CA0-24FE-4FA0-9C8F-8058942F56C7}"/>
          </ac:spMkLst>
        </pc:spChg>
        <pc:spChg chg="mod">
          <ac:chgData name="Becca Krouse" userId="fae6c063-940d-4a9c-9417-2927fa78202b" providerId="ADAL" clId="{AC08488A-A5E5-4BC4-A493-B1B8CF676639}" dt="2024-07-18T18:16:49.190" v="7309" actId="207"/>
          <ac:spMkLst>
            <pc:docMk/>
            <pc:sldMk cId="1753136698" sldId="2147375133"/>
            <ac:spMk id="18" creationId="{249C8F22-66E8-404F-B88F-DF95F8FF878B}"/>
          </ac:spMkLst>
        </pc:spChg>
        <pc:spChg chg="mod">
          <ac:chgData name="Becca Krouse" userId="fae6c063-940d-4a9c-9417-2927fa78202b" providerId="ADAL" clId="{AC08488A-A5E5-4BC4-A493-B1B8CF676639}" dt="2024-07-18T18:16:40.401" v="7305" actId="207"/>
          <ac:spMkLst>
            <pc:docMk/>
            <pc:sldMk cId="1753136698" sldId="2147375133"/>
            <ac:spMk id="19" creationId="{32622652-C301-411E-AF4B-30FC8ACDF6D6}"/>
          </ac:spMkLst>
        </pc:spChg>
        <pc:spChg chg="mod">
          <ac:chgData name="Becca Krouse" userId="fae6c063-940d-4a9c-9417-2927fa78202b" providerId="ADAL" clId="{AC08488A-A5E5-4BC4-A493-B1B8CF676639}" dt="2024-07-18T18:16:43.372" v="7307" actId="207"/>
          <ac:spMkLst>
            <pc:docMk/>
            <pc:sldMk cId="1753136698" sldId="2147375133"/>
            <ac:spMk id="20" creationId="{D79516DD-8A45-44EC-94B4-A3B62E862400}"/>
          </ac:spMkLst>
        </pc:spChg>
        <pc:spChg chg="mod">
          <ac:chgData name="Becca Krouse" userId="fae6c063-940d-4a9c-9417-2927fa78202b" providerId="ADAL" clId="{AC08488A-A5E5-4BC4-A493-B1B8CF676639}" dt="2024-07-18T18:16:49.190" v="7309" actId="207"/>
          <ac:spMkLst>
            <pc:docMk/>
            <pc:sldMk cId="1753136698" sldId="2147375133"/>
            <ac:spMk id="21" creationId="{28CE7167-9AC0-448C-AAAD-685DB1AA1C0A}"/>
          </ac:spMkLst>
        </pc:spChg>
        <pc:spChg chg="mod">
          <ac:chgData name="Becca Krouse" userId="fae6c063-940d-4a9c-9417-2927fa78202b" providerId="ADAL" clId="{AC08488A-A5E5-4BC4-A493-B1B8CF676639}" dt="2024-07-18T18:16:49.190" v="7309" actId="207"/>
          <ac:spMkLst>
            <pc:docMk/>
            <pc:sldMk cId="1753136698" sldId="2147375133"/>
            <ac:spMk id="22" creationId="{9194FF00-6E1D-4EE9-9EC0-3159AF34A619}"/>
          </ac:spMkLst>
        </pc:spChg>
        <pc:spChg chg="mod">
          <ac:chgData name="Becca Krouse" userId="fae6c063-940d-4a9c-9417-2927fa78202b" providerId="ADAL" clId="{AC08488A-A5E5-4BC4-A493-B1B8CF676639}" dt="2024-07-18T18:16:54.660" v="7311" actId="207"/>
          <ac:spMkLst>
            <pc:docMk/>
            <pc:sldMk cId="1753136698" sldId="2147375133"/>
            <ac:spMk id="23" creationId="{7C7DEB4B-B912-4C82-ACF9-9C4084E5139F}"/>
          </ac:spMkLst>
        </pc:spChg>
      </pc:sldChg>
      <pc:sldChg chg="del">
        <pc:chgData name="Becca Krouse" userId="fae6c063-940d-4a9c-9417-2927fa78202b" providerId="ADAL" clId="{AC08488A-A5E5-4BC4-A493-B1B8CF676639}" dt="2024-06-27T18:59:34.311" v="423" actId="47"/>
        <pc:sldMkLst>
          <pc:docMk/>
          <pc:sldMk cId="171507483" sldId="2147375134"/>
        </pc:sldMkLst>
      </pc:sldChg>
      <pc:sldChg chg="del">
        <pc:chgData name="Becca Krouse" userId="fae6c063-940d-4a9c-9417-2927fa78202b" providerId="ADAL" clId="{AC08488A-A5E5-4BC4-A493-B1B8CF676639}" dt="2024-06-27T19:01:51.014" v="445" actId="47"/>
        <pc:sldMkLst>
          <pc:docMk/>
          <pc:sldMk cId="2591109548" sldId="2147375135"/>
        </pc:sldMkLst>
      </pc:sldChg>
      <pc:sldChg chg="del">
        <pc:chgData name="Becca Krouse" userId="fae6c063-940d-4a9c-9417-2927fa78202b" providerId="ADAL" clId="{AC08488A-A5E5-4BC4-A493-B1B8CF676639}" dt="2024-07-03T19:52:06.494" v="1622" actId="47"/>
        <pc:sldMkLst>
          <pc:docMk/>
          <pc:sldMk cId="4262567203" sldId="2147375136"/>
        </pc:sldMkLst>
      </pc:sldChg>
      <pc:sldChg chg="del">
        <pc:chgData name="Becca Krouse" userId="fae6c063-940d-4a9c-9417-2927fa78202b" providerId="ADAL" clId="{AC08488A-A5E5-4BC4-A493-B1B8CF676639}" dt="2024-06-27T18:58:22.143" v="289" actId="47"/>
        <pc:sldMkLst>
          <pc:docMk/>
          <pc:sldMk cId="143965551" sldId="2147375137"/>
        </pc:sldMkLst>
      </pc:sldChg>
      <pc:sldChg chg="modSp del mod">
        <pc:chgData name="Becca Krouse" userId="fae6c063-940d-4a9c-9417-2927fa78202b" providerId="ADAL" clId="{AC08488A-A5E5-4BC4-A493-B1B8CF676639}" dt="2024-06-27T18:58:14.623" v="283" actId="47"/>
        <pc:sldMkLst>
          <pc:docMk/>
          <pc:sldMk cId="4024724395" sldId="2147375139"/>
        </pc:sldMkLst>
        <pc:spChg chg="mod">
          <ac:chgData name="Becca Krouse" userId="fae6c063-940d-4a9c-9417-2927fa78202b" providerId="ADAL" clId="{AC08488A-A5E5-4BC4-A493-B1B8CF676639}" dt="2024-06-27T18:56:42.712" v="43" actId="20577"/>
          <ac:spMkLst>
            <pc:docMk/>
            <pc:sldMk cId="4024724395" sldId="2147375139"/>
            <ac:spMk id="2" creationId="{E5313095-414F-FABE-B9C8-AF0CFC768682}"/>
          </ac:spMkLst>
        </pc:spChg>
      </pc:sldChg>
      <pc:sldChg chg="modSp mod addAnim delAnim modNotesTx">
        <pc:chgData name="Becca Krouse" userId="fae6c063-940d-4a9c-9417-2927fa78202b" providerId="ADAL" clId="{AC08488A-A5E5-4BC4-A493-B1B8CF676639}" dt="2024-07-29T14:12:25.006" v="13195"/>
        <pc:sldMkLst>
          <pc:docMk/>
          <pc:sldMk cId="4212419987" sldId="2147375156"/>
        </pc:sldMkLst>
        <pc:graphicFrameChg chg="mod ord modGraphic">
          <ac:chgData name="Becca Krouse" userId="fae6c063-940d-4a9c-9417-2927fa78202b" providerId="ADAL" clId="{AC08488A-A5E5-4BC4-A493-B1B8CF676639}" dt="2024-07-23T18:55:13.694" v="10840" actId="14734"/>
          <ac:graphicFrameMkLst>
            <pc:docMk/>
            <pc:sldMk cId="4212419987" sldId="2147375156"/>
            <ac:graphicFrameMk id="3" creationId="{273D6CE7-BFCF-1DDF-1DA8-7334B66A9304}"/>
          </ac:graphicFrameMkLst>
        </pc:graphicFrameChg>
      </pc:sldChg>
      <pc:sldChg chg="add del">
        <pc:chgData name="Becca Krouse" userId="fae6c063-940d-4a9c-9417-2927fa78202b" providerId="ADAL" clId="{AC08488A-A5E5-4BC4-A493-B1B8CF676639}" dt="2024-06-27T18:56:29.539" v="14" actId="47"/>
        <pc:sldMkLst>
          <pc:docMk/>
          <pc:sldMk cId="1955300283" sldId="2147375174"/>
        </pc:sldMkLst>
      </pc:sldChg>
      <pc:sldChg chg="addSp delSp modSp new mod ord">
        <pc:chgData name="Becca Krouse" userId="fae6c063-940d-4a9c-9417-2927fa78202b" providerId="ADAL" clId="{AC08488A-A5E5-4BC4-A493-B1B8CF676639}" dt="2024-08-02T18:46:07.898" v="15462"/>
        <pc:sldMkLst>
          <pc:docMk/>
          <pc:sldMk cId="2984639734" sldId="2147375174"/>
        </pc:sldMkLst>
        <pc:spChg chg="mod">
          <ac:chgData name="Becca Krouse" userId="fae6c063-940d-4a9c-9417-2927fa78202b" providerId="ADAL" clId="{AC08488A-A5E5-4BC4-A493-B1B8CF676639}" dt="2024-06-27T18:56:58.129" v="56" actId="20577"/>
          <ac:spMkLst>
            <pc:docMk/>
            <pc:sldMk cId="2984639734" sldId="2147375174"/>
            <ac:spMk id="2" creationId="{E8621A12-9CD0-2D0C-73FD-AE4B5EE17740}"/>
          </ac:spMkLst>
        </pc:spChg>
        <pc:spChg chg="mod">
          <ac:chgData name="Becca Krouse" userId="fae6c063-940d-4a9c-9417-2927fa78202b" providerId="ADAL" clId="{AC08488A-A5E5-4BC4-A493-B1B8CF676639}" dt="2024-07-29T13:41:55.169" v="12524" actId="15"/>
          <ac:spMkLst>
            <pc:docMk/>
            <pc:sldMk cId="2984639734" sldId="2147375174"/>
            <ac:spMk id="3" creationId="{1A7DB8F4-B181-F240-CAE4-1E1A5E013B69}"/>
          </ac:spMkLst>
        </pc:spChg>
        <pc:spChg chg="add del">
          <ac:chgData name="Becca Krouse" userId="fae6c063-940d-4a9c-9417-2927fa78202b" providerId="ADAL" clId="{AC08488A-A5E5-4BC4-A493-B1B8CF676639}" dt="2024-07-12T15:44:39.855" v="6362" actId="22"/>
          <ac:spMkLst>
            <pc:docMk/>
            <pc:sldMk cId="2984639734" sldId="2147375174"/>
            <ac:spMk id="6" creationId="{FB19D662-43DC-13AB-3FCF-0B80E6E26F68}"/>
          </ac:spMkLst>
        </pc:spChg>
      </pc:sldChg>
      <pc:sldChg chg="modSp new del mod modNotesTx">
        <pc:chgData name="Becca Krouse" userId="fae6c063-940d-4a9c-9417-2927fa78202b" providerId="ADAL" clId="{AC08488A-A5E5-4BC4-A493-B1B8CF676639}" dt="2024-07-12T15:44:36.874" v="6360" actId="47"/>
        <pc:sldMkLst>
          <pc:docMk/>
          <pc:sldMk cId="1314519716" sldId="2147375175"/>
        </pc:sldMkLst>
        <pc:spChg chg="mod">
          <ac:chgData name="Becca Krouse" userId="fae6c063-940d-4a9c-9417-2927fa78202b" providerId="ADAL" clId="{AC08488A-A5E5-4BC4-A493-B1B8CF676639}" dt="2024-06-27T18:58:19.275" v="288" actId="20577"/>
          <ac:spMkLst>
            <pc:docMk/>
            <pc:sldMk cId="1314519716" sldId="2147375175"/>
            <ac:spMk id="2" creationId="{D85DB2AA-49EB-492D-6768-B59BBAAA6DE1}"/>
          </ac:spMkLst>
        </pc:spChg>
      </pc:sldChg>
      <pc:sldChg chg="modSp new del mod">
        <pc:chgData name="Becca Krouse" userId="fae6c063-940d-4a9c-9417-2927fa78202b" providerId="ADAL" clId="{AC08488A-A5E5-4BC4-A493-B1B8CF676639}" dt="2024-07-03T19:49:56.515" v="1554" actId="47"/>
        <pc:sldMkLst>
          <pc:docMk/>
          <pc:sldMk cId="2180756836" sldId="2147375176"/>
        </pc:sldMkLst>
        <pc:spChg chg="mod">
          <ac:chgData name="Becca Krouse" userId="fae6c063-940d-4a9c-9417-2927fa78202b" providerId="ADAL" clId="{AC08488A-A5E5-4BC4-A493-B1B8CF676639}" dt="2024-06-27T18:58:42.771" v="395" actId="20577"/>
          <ac:spMkLst>
            <pc:docMk/>
            <pc:sldMk cId="2180756836" sldId="2147375176"/>
            <ac:spMk id="3" creationId="{D1307E2A-F047-3D49-C49C-67485F705905}"/>
          </ac:spMkLst>
        </pc:spChg>
      </pc:sldChg>
      <pc:sldChg chg="addSp delSp modSp new del mod ord modAnim modNotesTx">
        <pc:chgData name="Becca Krouse" userId="fae6c063-940d-4a9c-9417-2927fa78202b" providerId="ADAL" clId="{AC08488A-A5E5-4BC4-A493-B1B8CF676639}" dt="2024-07-29T14:12:30.519" v="13196" actId="47"/>
        <pc:sldMkLst>
          <pc:docMk/>
          <pc:sldMk cId="2488046489" sldId="2147375177"/>
        </pc:sldMkLst>
        <pc:spChg chg="mod">
          <ac:chgData name="Becca Krouse" userId="fae6c063-940d-4a9c-9417-2927fa78202b" providerId="ADAL" clId="{AC08488A-A5E5-4BC4-A493-B1B8CF676639}" dt="2024-06-27T18:59:07.713" v="397"/>
          <ac:spMkLst>
            <pc:docMk/>
            <pc:sldMk cId="2488046489" sldId="2147375177"/>
            <ac:spMk id="2" creationId="{9283F807-FE96-E99A-64E3-10A53E44600C}"/>
          </ac:spMkLst>
        </pc:spChg>
        <pc:spChg chg="del">
          <ac:chgData name="Becca Krouse" userId="fae6c063-940d-4a9c-9417-2927fa78202b" providerId="ADAL" clId="{AC08488A-A5E5-4BC4-A493-B1B8CF676639}" dt="2024-06-27T18:59:21.116" v="399" actId="478"/>
          <ac:spMkLst>
            <pc:docMk/>
            <pc:sldMk cId="2488046489" sldId="2147375177"/>
            <ac:spMk id="3" creationId="{206F2AE4-F4EF-3401-A7BD-D5E1518121EC}"/>
          </ac:spMkLst>
        </pc:spChg>
        <pc:spChg chg="add mod">
          <ac:chgData name="Becca Krouse" userId="fae6c063-940d-4a9c-9417-2927fa78202b" providerId="ADAL" clId="{AC08488A-A5E5-4BC4-A493-B1B8CF676639}" dt="2024-06-27T19:01:26.774" v="444" actId="20577"/>
          <ac:spMkLst>
            <pc:docMk/>
            <pc:sldMk cId="2488046489" sldId="2147375177"/>
            <ac:spMk id="5" creationId="{E12CC24A-EE72-EA19-02E0-12FED8648B82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6" creationId="{184E2822-460C-4021-0CC9-7C6923ABDAA4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7" creationId="{53671CEA-2CFB-9781-215B-6E70D7907E4A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9" creationId="{EA42A495-66B8-1AC1-D2DD-8DDB6C5F1A5E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10" creationId="{F256370D-94FA-92A8-AA45-2C18C9B55B83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12" creationId="{6CBE6BC3-13BA-7911-5386-B1B4D8D0A04F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13" creationId="{4ABC696E-9733-E182-79D8-1F52E0694982}"/>
          </ac:spMkLst>
        </pc:spChg>
        <pc:spChg chg="add mod">
          <ac:chgData name="Becca Krouse" userId="fae6c063-940d-4a9c-9417-2927fa78202b" providerId="ADAL" clId="{AC08488A-A5E5-4BC4-A493-B1B8CF676639}" dt="2024-06-27T18:59:29.317" v="422" actId="1036"/>
          <ac:spMkLst>
            <pc:docMk/>
            <pc:sldMk cId="2488046489" sldId="2147375177"/>
            <ac:spMk id="14" creationId="{793A9E09-7F1A-702C-E643-E18B647DEA63}"/>
          </ac:spMkLst>
        </pc:spChg>
        <pc:picChg chg="add mod">
          <ac:chgData name="Becca Krouse" userId="fae6c063-940d-4a9c-9417-2927fa78202b" providerId="ADAL" clId="{AC08488A-A5E5-4BC4-A493-B1B8CF676639}" dt="2024-06-27T18:59:29.317" v="422" actId="1036"/>
          <ac:picMkLst>
            <pc:docMk/>
            <pc:sldMk cId="2488046489" sldId="2147375177"/>
            <ac:picMk id="4" creationId="{EE5D1BA2-8673-C04C-3A8A-883E738A0AF6}"/>
          </ac:picMkLst>
        </pc:picChg>
        <pc:cxnChg chg="add mod">
          <ac:chgData name="Becca Krouse" userId="fae6c063-940d-4a9c-9417-2927fa78202b" providerId="ADAL" clId="{AC08488A-A5E5-4BC4-A493-B1B8CF676639}" dt="2024-06-27T18:59:29.317" v="422" actId="1036"/>
          <ac:cxnSpMkLst>
            <pc:docMk/>
            <pc:sldMk cId="2488046489" sldId="2147375177"/>
            <ac:cxnSpMk id="8" creationId="{48D8509D-3E3B-8FF2-6F05-1C62C7DFC3B8}"/>
          </ac:cxnSpMkLst>
        </pc:cxnChg>
        <pc:cxnChg chg="add mod">
          <ac:chgData name="Becca Krouse" userId="fae6c063-940d-4a9c-9417-2927fa78202b" providerId="ADAL" clId="{AC08488A-A5E5-4BC4-A493-B1B8CF676639}" dt="2024-06-27T18:59:29.317" v="422" actId="1036"/>
          <ac:cxnSpMkLst>
            <pc:docMk/>
            <pc:sldMk cId="2488046489" sldId="2147375177"/>
            <ac:cxnSpMk id="11" creationId="{632876BE-1928-1717-9185-2E91EAA37195}"/>
          </ac:cxnSpMkLst>
        </pc:cxnChg>
      </pc:sldChg>
      <pc:sldChg chg="modSp new del mod">
        <pc:chgData name="Becca Krouse" userId="fae6c063-940d-4a9c-9417-2927fa78202b" providerId="ADAL" clId="{AC08488A-A5E5-4BC4-A493-B1B8CF676639}" dt="2024-06-27T19:01:51.014" v="445" actId="47"/>
        <pc:sldMkLst>
          <pc:docMk/>
          <pc:sldMk cId="851722764" sldId="2147375178"/>
        </pc:sldMkLst>
        <pc:spChg chg="mod">
          <ac:chgData name="Becca Krouse" userId="fae6c063-940d-4a9c-9417-2927fa78202b" providerId="ADAL" clId="{AC08488A-A5E5-4BC4-A493-B1B8CF676639}" dt="2024-06-27T18:59:40.559" v="437" actId="20577"/>
          <ac:spMkLst>
            <pc:docMk/>
            <pc:sldMk cId="851722764" sldId="2147375178"/>
            <ac:spMk id="2" creationId="{044AEAB1-C7BB-3E0A-8458-4578A1A277A7}"/>
          </ac:spMkLst>
        </pc:spChg>
      </pc:sldChg>
      <pc:sldChg chg="modSp new mod">
        <pc:chgData name="Becca Krouse" userId="fae6c063-940d-4a9c-9417-2927fa78202b" providerId="ADAL" clId="{AC08488A-A5E5-4BC4-A493-B1B8CF676639}" dt="2024-07-03T19:50:18.406" v="1599" actId="20577"/>
        <pc:sldMkLst>
          <pc:docMk/>
          <pc:sldMk cId="1205495811" sldId="2147375178"/>
        </pc:sldMkLst>
        <pc:spChg chg="mod">
          <ac:chgData name="Becca Krouse" userId="fae6c063-940d-4a9c-9417-2927fa78202b" providerId="ADAL" clId="{AC08488A-A5E5-4BC4-A493-B1B8CF676639}" dt="2024-06-27T19:02:03.264" v="472" actId="20577"/>
          <ac:spMkLst>
            <pc:docMk/>
            <pc:sldMk cId="1205495811" sldId="2147375178"/>
            <ac:spMk id="2" creationId="{3243CB77-B081-5D1A-6928-9583298E9361}"/>
          </ac:spMkLst>
        </pc:spChg>
        <pc:spChg chg="mod">
          <ac:chgData name="Becca Krouse" userId="fae6c063-940d-4a9c-9417-2927fa78202b" providerId="ADAL" clId="{AC08488A-A5E5-4BC4-A493-B1B8CF676639}" dt="2024-07-03T19:50:18.406" v="1599" actId="20577"/>
          <ac:spMkLst>
            <pc:docMk/>
            <pc:sldMk cId="1205495811" sldId="2147375178"/>
            <ac:spMk id="3" creationId="{95EFF2E9-BE1F-E4C1-CB08-46EBD762DFF2}"/>
          </ac:spMkLst>
        </pc:spChg>
      </pc:sldChg>
      <pc:sldChg chg="modSp new del mod">
        <pc:chgData name="Becca Krouse" userId="fae6c063-940d-4a9c-9417-2927fa78202b" providerId="ADAL" clId="{AC08488A-A5E5-4BC4-A493-B1B8CF676639}" dt="2024-06-27T19:04:06.635" v="561" actId="47"/>
        <pc:sldMkLst>
          <pc:docMk/>
          <pc:sldMk cId="329467522" sldId="2147375179"/>
        </pc:sldMkLst>
        <pc:spChg chg="mod">
          <ac:chgData name="Becca Krouse" userId="fae6c063-940d-4a9c-9417-2927fa78202b" providerId="ADAL" clId="{AC08488A-A5E5-4BC4-A493-B1B8CF676639}" dt="2024-06-27T19:03:42.121" v="559" actId="20577"/>
          <ac:spMkLst>
            <pc:docMk/>
            <pc:sldMk cId="329467522" sldId="2147375179"/>
            <ac:spMk id="2" creationId="{69408CCE-A705-DF63-34DD-2ED4D22F1B84}"/>
          </ac:spMkLst>
        </pc:spChg>
      </pc:sldChg>
      <pc:sldChg chg="add del">
        <pc:chgData name="Becca Krouse" userId="fae6c063-940d-4a9c-9417-2927fa78202b" providerId="ADAL" clId="{AC08488A-A5E5-4BC4-A493-B1B8CF676639}" dt="2024-06-27T19:04:54.373" v="605" actId="47"/>
        <pc:sldMkLst>
          <pc:docMk/>
          <pc:sldMk cId="1877155237" sldId="2147375180"/>
        </pc:sldMkLst>
      </pc:sldChg>
      <pc:sldChg chg="addSp delSp modSp new del mod ord modAnim">
        <pc:chgData name="Becca Krouse" userId="fae6c063-940d-4a9c-9417-2927fa78202b" providerId="ADAL" clId="{AC08488A-A5E5-4BC4-A493-B1B8CF676639}" dt="2024-07-12T13:52:28.191" v="4676" actId="47"/>
        <pc:sldMkLst>
          <pc:docMk/>
          <pc:sldMk cId="955998476" sldId="2147375181"/>
        </pc:sldMkLst>
        <pc:spChg chg="mod">
          <ac:chgData name="Becca Krouse" userId="fae6c063-940d-4a9c-9417-2927fa78202b" providerId="ADAL" clId="{AC08488A-A5E5-4BC4-A493-B1B8CF676639}" dt="2024-06-27T19:04:18.256" v="573" actId="20577"/>
          <ac:spMkLst>
            <pc:docMk/>
            <pc:sldMk cId="955998476" sldId="2147375181"/>
            <ac:spMk id="2" creationId="{B56A1DD9-3F27-634C-17E3-962F0FB13B7D}"/>
          </ac:spMkLst>
        </pc:spChg>
        <pc:spChg chg="del">
          <ac:chgData name="Becca Krouse" userId="fae6c063-940d-4a9c-9417-2927fa78202b" providerId="ADAL" clId="{AC08488A-A5E5-4BC4-A493-B1B8CF676639}" dt="2024-06-27T19:04:31.468" v="575" actId="478"/>
          <ac:spMkLst>
            <pc:docMk/>
            <pc:sldMk cId="955998476" sldId="2147375181"/>
            <ac:spMk id="3" creationId="{2BB37144-96F0-8933-C538-4AB2ACC3580A}"/>
          </ac:spMkLst>
        </pc:spChg>
        <pc:spChg chg="add mod">
          <ac:chgData name="Becca Krouse" userId="fae6c063-940d-4a9c-9417-2927fa78202b" providerId="ADAL" clId="{AC08488A-A5E5-4BC4-A493-B1B8CF676639}" dt="2024-06-27T19:07:12.306" v="691" actId="20577"/>
          <ac:spMkLst>
            <pc:docMk/>
            <pc:sldMk cId="955998476" sldId="2147375181"/>
            <ac:spMk id="4" creationId="{697F4C14-636B-8073-EF80-0ED557E81364}"/>
          </ac:spMkLst>
        </pc:spChg>
        <pc:spChg chg="add mod">
          <ac:chgData name="Becca Krouse" userId="fae6c063-940d-4a9c-9417-2927fa78202b" providerId="ADAL" clId="{AC08488A-A5E5-4BC4-A493-B1B8CF676639}" dt="2024-06-27T19:07:05.487" v="680" actId="113"/>
          <ac:spMkLst>
            <pc:docMk/>
            <pc:sldMk cId="955998476" sldId="2147375181"/>
            <ac:spMk id="5" creationId="{DB2BA12E-B011-4DA3-BB81-E6F4040FDEB7}"/>
          </ac:spMkLst>
        </pc:spChg>
        <pc:spChg chg="add mod">
          <ac:chgData name="Becca Krouse" userId="fae6c063-940d-4a9c-9417-2927fa78202b" providerId="ADAL" clId="{AC08488A-A5E5-4BC4-A493-B1B8CF676639}" dt="2024-06-27T19:10:59.359" v="1219"/>
          <ac:spMkLst>
            <pc:docMk/>
            <pc:sldMk cId="955998476" sldId="2147375181"/>
            <ac:spMk id="6" creationId="{6B451A12-B98D-500A-5831-9ABD1571265F}"/>
          </ac:spMkLst>
        </pc:spChg>
        <pc:spChg chg="add mod">
          <ac:chgData name="Becca Krouse" userId="fae6c063-940d-4a9c-9417-2927fa78202b" providerId="ADAL" clId="{AC08488A-A5E5-4BC4-A493-B1B8CF676639}" dt="2024-06-27T19:10:50.805" v="1218" actId="20577"/>
          <ac:spMkLst>
            <pc:docMk/>
            <pc:sldMk cId="955998476" sldId="2147375181"/>
            <ac:spMk id="7" creationId="{1A72C6FC-34C4-D701-51B1-78E7A63A65A2}"/>
          </ac:spMkLst>
        </pc:spChg>
      </pc:sldChg>
      <pc:sldChg chg="new del">
        <pc:chgData name="Becca Krouse" userId="fae6c063-940d-4a9c-9417-2927fa78202b" providerId="ADAL" clId="{AC08488A-A5E5-4BC4-A493-B1B8CF676639}" dt="2024-06-27T19:04:11.484" v="563" actId="47"/>
        <pc:sldMkLst>
          <pc:docMk/>
          <pc:sldMk cId="3472654762" sldId="2147375181"/>
        </pc:sldMkLst>
      </pc:sldChg>
      <pc:sldChg chg="addSp delSp modSp add del mod">
        <pc:chgData name="Becca Krouse" userId="fae6c063-940d-4a9c-9417-2927fa78202b" providerId="ADAL" clId="{AC08488A-A5E5-4BC4-A493-B1B8CF676639}" dt="2024-07-12T13:28:17.735" v="4640" actId="47"/>
        <pc:sldMkLst>
          <pc:docMk/>
          <pc:sldMk cId="2853846211" sldId="2147375182"/>
        </pc:sldMkLst>
        <pc:spChg chg="mod">
          <ac:chgData name="Becca Krouse" userId="fae6c063-940d-4a9c-9417-2927fa78202b" providerId="ADAL" clId="{AC08488A-A5E5-4BC4-A493-B1B8CF676639}" dt="2024-07-03T19:52:21.227" v="1642" actId="20577"/>
          <ac:spMkLst>
            <pc:docMk/>
            <pc:sldMk cId="2853846211" sldId="2147375182"/>
            <ac:spMk id="2" creationId="{B56A1DD9-3F27-634C-17E3-962F0FB13B7D}"/>
          </ac:spMkLst>
        </pc:spChg>
        <pc:spChg chg="mod">
          <ac:chgData name="Becca Krouse" userId="fae6c063-940d-4a9c-9417-2927fa78202b" providerId="ADAL" clId="{AC08488A-A5E5-4BC4-A493-B1B8CF676639}" dt="2024-06-27T19:11:40.542" v="1236" actId="20577"/>
          <ac:spMkLst>
            <pc:docMk/>
            <pc:sldMk cId="2853846211" sldId="2147375182"/>
            <ac:spMk id="4" creationId="{697F4C14-636B-8073-EF80-0ED557E81364}"/>
          </ac:spMkLst>
        </pc:spChg>
        <pc:spChg chg="mod">
          <ac:chgData name="Becca Krouse" userId="fae6c063-940d-4a9c-9417-2927fa78202b" providerId="ADAL" clId="{AC08488A-A5E5-4BC4-A493-B1B8CF676639}" dt="2024-06-27T19:11:26.775" v="1228" actId="20577"/>
          <ac:spMkLst>
            <pc:docMk/>
            <pc:sldMk cId="2853846211" sldId="2147375182"/>
            <ac:spMk id="5" creationId="{DB2BA12E-B011-4DA3-BB81-E6F4040FDEB7}"/>
          </ac:spMkLst>
        </pc:spChg>
        <pc:spChg chg="mod">
          <ac:chgData name="Becca Krouse" userId="fae6c063-940d-4a9c-9417-2927fa78202b" providerId="ADAL" clId="{AC08488A-A5E5-4BC4-A493-B1B8CF676639}" dt="2024-07-03T19:53:05.241" v="1657" actId="20577"/>
          <ac:spMkLst>
            <pc:docMk/>
            <pc:sldMk cId="2853846211" sldId="2147375182"/>
            <ac:spMk id="6" creationId="{6B451A12-B98D-500A-5831-9ABD1571265F}"/>
          </ac:spMkLst>
        </pc:spChg>
        <pc:spChg chg="mod">
          <ac:chgData name="Becca Krouse" userId="fae6c063-940d-4a9c-9417-2927fa78202b" providerId="ADAL" clId="{AC08488A-A5E5-4BC4-A493-B1B8CF676639}" dt="2024-06-27T19:12:48.226" v="1362" actId="20577"/>
          <ac:spMkLst>
            <pc:docMk/>
            <pc:sldMk cId="2853846211" sldId="2147375182"/>
            <ac:spMk id="7" creationId="{1A72C6FC-34C4-D701-51B1-78E7A63A65A2}"/>
          </ac:spMkLst>
        </pc:spChg>
        <pc:picChg chg="add del mod">
          <ac:chgData name="Becca Krouse" userId="fae6c063-940d-4a9c-9417-2927fa78202b" providerId="ADAL" clId="{AC08488A-A5E5-4BC4-A493-B1B8CF676639}" dt="2024-06-27T19:13:04.886" v="1365" actId="478"/>
          <ac:picMkLst>
            <pc:docMk/>
            <pc:sldMk cId="2853846211" sldId="2147375182"/>
            <ac:picMk id="3" creationId="{8A7D3386-3EBF-FC63-6BB0-35145D82A8E2}"/>
          </ac:picMkLst>
        </pc:picChg>
        <pc:picChg chg="add mod">
          <ac:chgData name="Becca Krouse" userId="fae6c063-940d-4a9c-9417-2927fa78202b" providerId="ADAL" clId="{AC08488A-A5E5-4BC4-A493-B1B8CF676639}" dt="2024-07-03T19:52:54.430" v="1647" actId="1076"/>
          <ac:picMkLst>
            <pc:docMk/>
            <pc:sldMk cId="2853846211" sldId="2147375182"/>
            <ac:picMk id="3" creationId="{98723294-2F85-E884-9FBE-0BE6636DB345}"/>
          </ac:picMkLst>
        </pc:picChg>
        <pc:picChg chg="add mod">
          <ac:chgData name="Becca Krouse" userId="fae6c063-940d-4a9c-9417-2927fa78202b" providerId="ADAL" clId="{AC08488A-A5E5-4BC4-A493-B1B8CF676639}" dt="2024-07-03T19:52:15.501" v="1623" actId="1076"/>
          <ac:picMkLst>
            <pc:docMk/>
            <pc:sldMk cId="2853846211" sldId="2147375182"/>
            <ac:picMk id="1026" creationId="{4B661CC1-CDF0-9460-7B45-3B2A771C81E6}"/>
          </ac:picMkLst>
        </pc:picChg>
      </pc:sldChg>
      <pc:sldChg chg="modSp new mod">
        <pc:chgData name="Becca Krouse" userId="fae6c063-940d-4a9c-9417-2927fa78202b" providerId="ADAL" clId="{AC08488A-A5E5-4BC4-A493-B1B8CF676639}" dt="2024-08-02T18:23:54.192" v="13727" actId="15"/>
        <pc:sldMkLst>
          <pc:docMk/>
          <pc:sldMk cId="2923303984" sldId="2147375183"/>
        </pc:sldMkLst>
        <pc:spChg chg="mod">
          <ac:chgData name="Becca Krouse" userId="fae6c063-940d-4a9c-9417-2927fa78202b" providerId="ADAL" clId="{AC08488A-A5E5-4BC4-A493-B1B8CF676639}" dt="2024-07-12T12:52:37.234" v="3442" actId="20577"/>
          <ac:spMkLst>
            <pc:docMk/>
            <pc:sldMk cId="2923303984" sldId="2147375183"/>
            <ac:spMk id="2" creationId="{2C78CE7C-7B07-A821-0F7A-61A9C22C5C68}"/>
          </ac:spMkLst>
        </pc:spChg>
        <pc:spChg chg="mod">
          <ac:chgData name="Becca Krouse" userId="fae6c063-940d-4a9c-9417-2927fa78202b" providerId="ADAL" clId="{AC08488A-A5E5-4BC4-A493-B1B8CF676639}" dt="2024-08-02T18:23:54.192" v="13727" actId="15"/>
          <ac:spMkLst>
            <pc:docMk/>
            <pc:sldMk cId="2923303984" sldId="2147375183"/>
            <ac:spMk id="3" creationId="{CBC9E9A2-FF75-99B9-4DCB-600CC0ED75C1}"/>
          </ac:spMkLst>
        </pc:spChg>
      </pc:sldChg>
      <pc:sldChg chg="modSp add mod">
        <pc:chgData name="Becca Krouse" userId="fae6c063-940d-4a9c-9417-2927fa78202b" providerId="ADAL" clId="{AC08488A-A5E5-4BC4-A493-B1B8CF676639}" dt="2024-08-02T18:28:01.325" v="14390" actId="20577"/>
        <pc:sldMkLst>
          <pc:docMk/>
          <pc:sldMk cId="4015176302" sldId="2147375184"/>
        </pc:sldMkLst>
        <pc:spChg chg="mod">
          <ac:chgData name="Becca Krouse" userId="fae6c063-940d-4a9c-9417-2927fa78202b" providerId="ADAL" clId="{AC08488A-A5E5-4BC4-A493-B1B8CF676639}" dt="2024-07-12T12:52:42.225" v="3463" actId="20577"/>
          <ac:spMkLst>
            <pc:docMk/>
            <pc:sldMk cId="4015176302" sldId="2147375184"/>
            <ac:spMk id="2" creationId="{2C78CE7C-7B07-A821-0F7A-61A9C22C5C68}"/>
          </ac:spMkLst>
        </pc:spChg>
        <pc:spChg chg="mod">
          <ac:chgData name="Becca Krouse" userId="fae6c063-940d-4a9c-9417-2927fa78202b" providerId="ADAL" clId="{AC08488A-A5E5-4BC4-A493-B1B8CF676639}" dt="2024-08-02T18:28:01.325" v="14390" actId="20577"/>
          <ac:spMkLst>
            <pc:docMk/>
            <pc:sldMk cId="4015176302" sldId="2147375184"/>
            <ac:spMk id="3" creationId="{CBC9E9A2-FF75-99B9-4DCB-600CC0ED75C1}"/>
          </ac:spMkLst>
        </pc:spChg>
      </pc:sldChg>
      <pc:sldChg chg="modSp new mod">
        <pc:chgData name="Becca Krouse" userId="fae6c063-940d-4a9c-9417-2927fa78202b" providerId="ADAL" clId="{AC08488A-A5E5-4BC4-A493-B1B8CF676639}" dt="2024-08-02T18:32:02.481" v="14906" actId="12"/>
        <pc:sldMkLst>
          <pc:docMk/>
          <pc:sldMk cId="497268517" sldId="2147375185"/>
        </pc:sldMkLst>
        <pc:spChg chg="mod">
          <ac:chgData name="Becca Krouse" userId="fae6c063-940d-4a9c-9417-2927fa78202b" providerId="ADAL" clId="{AC08488A-A5E5-4BC4-A493-B1B8CF676639}" dt="2024-07-12T13:29:31.132" v="4656" actId="20577"/>
          <ac:spMkLst>
            <pc:docMk/>
            <pc:sldMk cId="497268517" sldId="2147375185"/>
            <ac:spMk id="2" creationId="{B6D4C353-6C78-B013-750E-BA1907C148B4}"/>
          </ac:spMkLst>
        </pc:spChg>
        <pc:spChg chg="mod">
          <ac:chgData name="Becca Krouse" userId="fae6c063-940d-4a9c-9417-2927fa78202b" providerId="ADAL" clId="{AC08488A-A5E5-4BC4-A493-B1B8CF676639}" dt="2024-08-02T18:32:02.481" v="14906" actId="12"/>
          <ac:spMkLst>
            <pc:docMk/>
            <pc:sldMk cId="497268517" sldId="2147375185"/>
            <ac:spMk id="3" creationId="{34A52D00-BC59-FE4C-DCB4-5202F33CBD7C}"/>
          </ac:spMkLst>
        </pc:spChg>
      </pc:sldChg>
      <pc:sldChg chg="modSp new mod">
        <pc:chgData name="Becca Krouse" userId="fae6c063-940d-4a9c-9417-2927fa78202b" providerId="ADAL" clId="{AC08488A-A5E5-4BC4-A493-B1B8CF676639}" dt="2024-08-02T18:35:06.535" v="15325" actId="20577"/>
        <pc:sldMkLst>
          <pc:docMk/>
          <pc:sldMk cId="2620670479" sldId="2147375186"/>
        </pc:sldMkLst>
        <pc:spChg chg="mod">
          <ac:chgData name="Becca Krouse" userId="fae6c063-940d-4a9c-9417-2927fa78202b" providerId="ADAL" clId="{AC08488A-A5E5-4BC4-A493-B1B8CF676639}" dt="2024-07-12T13:29:35.866" v="4673" actId="20577"/>
          <ac:spMkLst>
            <pc:docMk/>
            <pc:sldMk cId="2620670479" sldId="2147375186"/>
            <ac:spMk id="2" creationId="{E9ED2398-688C-960D-7D70-2955C8EA0928}"/>
          </ac:spMkLst>
        </pc:spChg>
        <pc:spChg chg="mod">
          <ac:chgData name="Becca Krouse" userId="fae6c063-940d-4a9c-9417-2927fa78202b" providerId="ADAL" clId="{AC08488A-A5E5-4BC4-A493-B1B8CF676639}" dt="2024-08-02T18:35:06.535" v="15325" actId="20577"/>
          <ac:spMkLst>
            <pc:docMk/>
            <pc:sldMk cId="2620670479" sldId="2147375186"/>
            <ac:spMk id="3" creationId="{2711EFDA-9DA9-A0B6-76E5-219588B0725B}"/>
          </ac:spMkLst>
        </pc:spChg>
      </pc:sldChg>
      <pc:sldChg chg="add del">
        <pc:chgData name="Becca Krouse" userId="fae6c063-940d-4a9c-9417-2927fa78202b" providerId="ADAL" clId="{AC08488A-A5E5-4BC4-A493-B1B8CF676639}" dt="2024-07-03T19:53:56.367" v="1694" actId="47"/>
        <pc:sldMkLst>
          <pc:docMk/>
          <pc:sldMk cId="757580740" sldId="2147375187"/>
        </pc:sldMkLst>
      </pc:sldChg>
      <pc:sldChg chg="new del">
        <pc:chgData name="Becca Krouse" userId="fae6c063-940d-4a9c-9417-2927fa78202b" providerId="ADAL" clId="{AC08488A-A5E5-4BC4-A493-B1B8CF676639}" dt="2024-06-27T19:14:26.186" v="1435" actId="47"/>
        <pc:sldMkLst>
          <pc:docMk/>
          <pc:sldMk cId="1194684211" sldId="2147375187"/>
        </pc:sldMkLst>
      </pc:sldChg>
      <pc:sldChg chg="modSp new mod">
        <pc:chgData name="Becca Krouse" userId="fae6c063-940d-4a9c-9417-2927fa78202b" providerId="ADAL" clId="{AC08488A-A5E5-4BC4-A493-B1B8CF676639}" dt="2024-07-29T14:13:24.710" v="13265" actId="20577"/>
        <pc:sldMkLst>
          <pc:docMk/>
          <pc:sldMk cId="900609983" sldId="2147375188"/>
        </pc:sldMkLst>
        <pc:spChg chg="mod">
          <ac:chgData name="Becca Krouse" userId="fae6c063-940d-4a9c-9417-2927fa78202b" providerId="ADAL" clId="{AC08488A-A5E5-4BC4-A493-B1B8CF676639}" dt="2024-07-29T14:13:24.710" v="13265" actId="20577"/>
          <ac:spMkLst>
            <pc:docMk/>
            <pc:sldMk cId="900609983" sldId="2147375188"/>
            <ac:spMk id="2" creationId="{BD44D495-0695-766F-E442-48D2A06F3B57}"/>
          </ac:spMkLst>
        </pc:spChg>
      </pc:sldChg>
      <pc:sldChg chg="modSp new mod">
        <pc:chgData name="Becca Krouse" userId="fae6c063-940d-4a9c-9417-2927fa78202b" providerId="ADAL" clId="{AC08488A-A5E5-4BC4-A493-B1B8CF676639}" dt="2024-08-02T18:30:07.050" v="14626" actId="27636"/>
        <pc:sldMkLst>
          <pc:docMk/>
          <pc:sldMk cId="2298523726" sldId="2147375189"/>
        </pc:sldMkLst>
        <pc:spChg chg="mod">
          <ac:chgData name="Becca Krouse" userId="fae6c063-940d-4a9c-9417-2927fa78202b" providerId="ADAL" clId="{AC08488A-A5E5-4BC4-A493-B1B8CF676639}" dt="2024-07-12T12:23:27.035" v="2558" actId="20577"/>
          <ac:spMkLst>
            <pc:docMk/>
            <pc:sldMk cId="2298523726" sldId="2147375189"/>
            <ac:spMk id="2" creationId="{BB1C271E-A2AF-8283-644C-E78BF010079A}"/>
          </ac:spMkLst>
        </pc:spChg>
        <pc:spChg chg="mod">
          <ac:chgData name="Becca Krouse" userId="fae6c063-940d-4a9c-9417-2927fa78202b" providerId="ADAL" clId="{AC08488A-A5E5-4BC4-A493-B1B8CF676639}" dt="2024-08-02T18:30:07.050" v="14626" actId="27636"/>
          <ac:spMkLst>
            <pc:docMk/>
            <pc:sldMk cId="2298523726" sldId="2147375189"/>
            <ac:spMk id="3" creationId="{AD194012-D74D-F70B-CFC1-06F5A21EAF79}"/>
          </ac:spMkLst>
        </pc:spChg>
      </pc:sldChg>
      <pc:sldChg chg="modSp new del mod">
        <pc:chgData name="Becca Krouse" userId="fae6c063-940d-4a9c-9417-2927fa78202b" providerId="ADAL" clId="{AC08488A-A5E5-4BC4-A493-B1B8CF676639}" dt="2024-07-12T15:31:27.423" v="6359" actId="47"/>
        <pc:sldMkLst>
          <pc:docMk/>
          <pc:sldMk cId="1983354952" sldId="2147375190"/>
        </pc:sldMkLst>
        <pc:spChg chg="mod">
          <ac:chgData name="Becca Krouse" userId="fae6c063-940d-4a9c-9417-2927fa78202b" providerId="ADAL" clId="{AC08488A-A5E5-4BC4-A493-B1B8CF676639}" dt="2024-07-12T13:29:40.633" v="4675" actId="20577"/>
          <ac:spMkLst>
            <pc:docMk/>
            <pc:sldMk cId="1983354952" sldId="2147375190"/>
            <ac:spMk id="2" creationId="{900E86D3-5086-5699-9579-A0C8E9FBB1DB}"/>
          </ac:spMkLst>
        </pc:spChg>
        <pc:spChg chg="mod">
          <ac:chgData name="Becca Krouse" userId="fae6c063-940d-4a9c-9417-2927fa78202b" providerId="ADAL" clId="{AC08488A-A5E5-4BC4-A493-B1B8CF676639}" dt="2024-07-12T15:23:24.895" v="5856" actId="20577"/>
          <ac:spMkLst>
            <pc:docMk/>
            <pc:sldMk cId="1983354952" sldId="2147375190"/>
            <ac:spMk id="3" creationId="{DF3D3A0F-901A-796B-6580-64F61379D1F5}"/>
          </ac:spMkLst>
        </pc:spChg>
      </pc:sldChg>
      <pc:sldChg chg="modSp new del mod">
        <pc:chgData name="Becca Krouse" userId="fae6c063-940d-4a9c-9417-2927fa78202b" providerId="ADAL" clId="{AC08488A-A5E5-4BC4-A493-B1B8CF676639}" dt="2024-07-12T14:59:55.297" v="5639" actId="47"/>
        <pc:sldMkLst>
          <pc:docMk/>
          <pc:sldMk cId="2380728966" sldId="2147375191"/>
        </pc:sldMkLst>
        <pc:spChg chg="mod">
          <ac:chgData name="Becca Krouse" userId="fae6c063-940d-4a9c-9417-2927fa78202b" providerId="ADAL" clId="{AC08488A-A5E5-4BC4-A493-B1B8CF676639}" dt="2024-07-03T19:53:53.246" v="1693" actId="20577"/>
          <ac:spMkLst>
            <pc:docMk/>
            <pc:sldMk cId="2380728966" sldId="2147375191"/>
            <ac:spMk id="2" creationId="{2935DE71-3676-C90A-A87E-D0E39D83C04D}"/>
          </ac:spMkLst>
        </pc:spChg>
      </pc:sldChg>
      <pc:sldChg chg="addSp delSp modSp new del mod">
        <pc:chgData name="Becca Krouse" userId="fae6c063-940d-4a9c-9417-2927fa78202b" providerId="ADAL" clId="{AC08488A-A5E5-4BC4-A493-B1B8CF676639}" dt="2024-07-18T18:06:34.753" v="6888" actId="47"/>
        <pc:sldMkLst>
          <pc:docMk/>
          <pc:sldMk cId="2306972569" sldId="2147375192"/>
        </pc:sldMkLst>
        <pc:spChg chg="mod">
          <ac:chgData name="Becca Krouse" userId="fae6c063-940d-4a9c-9417-2927fa78202b" providerId="ADAL" clId="{AC08488A-A5E5-4BC4-A493-B1B8CF676639}" dt="2024-07-11T20:33:33.435" v="1944" actId="20577"/>
          <ac:spMkLst>
            <pc:docMk/>
            <pc:sldMk cId="2306972569" sldId="2147375192"/>
            <ac:spMk id="2" creationId="{A02CD3F6-AD55-2597-53B4-025BD4EC63FA}"/>
          </ac:spMkLst>
        </pc:spChg>
        <pc:spChg chg="del">
          <ac:chgData name="Becca Krouse" userId="fae6c063-940d-4a9c-9417-2927fa78202b" providerId="ADAL" clId="{AC08488A-A5E5-4BC4-A493-B1B8CF676639}" dt="2024-07-11T20:31:01.906" v="1752" actId="478"/>
          <ac:spMkLst>
            <pc:docMk/>
            <pc:sldMk cId="2306972569" sldId="2147375192"/>
            <ac:spMk id="3" creationId="{E1A2D776-EA16-77F2-901F-23C7F7AFC011}"/>
          </ac:spMkLst>
        </pc:spChg>
        <pc:spChg chg="add mod">
          <ac:chgData name="Becca Krouse" userId="fae6c063-940d-4a9c-9417-2927fa78202b" providerId="ADAL" clId="{AC08488A-A5E5-4BC4-A493-B1B8CF676639}" dt="2024-07-11T20:38:34.331" v="1987" actId="1076"/>
          <ac:spMkLst>
            <pc:docMk/>
            <pc:sldMk cId="2306972569" sldId="2147375192"/>
            <ac:spMk id="9" creationId="{5C00A276-E145-2BAD-A108-0E2529AE4379}"/>
          </ac:spMkLst>
        </pc:spChg>
        <pc:spChg chg="add mod">
          <ac:chgData name="Becca Krouse" userId="fae6c063-940d-4a9c-9417-2927fa78202b" providerId="ADAL" clId="{AC08488A-A5E5-4BC4-A493-B1B8CF676639}" dt="2024-07-11T20:38:22.371" v="1983" actId="1076"/>
          <ac:spMkLst>
            <pc:docMk/>
            <pc:sldMk cId="2306972569" sldId="2147375192"/>
            <ac:spMk id="10" creationId="{2AEF3080-56FB-F026-20C3-9C96D344B08A}"/>
          </ac:spMkLst>
        </pc:spChg>
        <pc:grpChg chg="add del mod">
          <ac:chgData name="Becca Krouse" userId="fae6c063-940d-4a9c-9417-2927fa78202b" providerId="ADAL" clId="{AC08488A-A5E5-4BC4-A493-B1B8CF676639}" dt="2024-07-11T20:31:06.620" v="1755" actId="21"/>
          <ac:grpSpMkLst>
            <pc:docMk/>
            <pc:sldMk cId="2306972569" sldId="2147375192"/>
            <ac:grpSpMk id="5" creationId="{CFEA8CE9-316B-B17B-D24E-05FB715FB31F}"/>
          </ac:grpSpMkLst>
        </pc:grpChg>
        <pc:picChg chg="mod">
          <ac:chgData name="Becca Krouse" userId="fae6c063-940d-4a9c-9417-2927fa78202b" providerId="ADAL" clId="{AC08488A-A5E5-4BC4-A493-B1B8CF676639}" dt="2024-07-11T20:31:02.245" v="1753"/>
          <ac:picMkLst>
            <pc:docMk/>
            <pc:sldMk cId="2306972569" sldId="2147375192"/>
            <ac:picMk id="6" creationId="{5BFEE2C0-55A1-E463-D046-416DAE48CF65}"/>
          </ac:picMkLst>
        </pc:picChg>
        <pc:picChg chg="mod">
          <ac:chgData name="Becca Krouse" userId="fae6c063-940d-4a9c-9417-2927fa78202b" providerId="ADAL" clId="{AC08488A-A5E5-4BC4-A493-B1B8CF676639}" dt="2024-07-11T20:31:02.245" v="1753"/>
          <ac:picMkLst>
            <pc:docMk/>
            <pc:sldMk cId="2306972569" sldId="2147375192"/>
            <ac:picMk id="7" creationId="{DD7375E9-2197-6C5C-EED3-4F901B118F36}"/>
          </ac:picMkLst>
        </pc:picChg>
        <pc:picChg chg="add mod">
          <ac:chgData name="Becca Krouse" userId="fae6c063-940d-4a9c-9417-2927fa78202b" providerId="ADAL" clId="{AC08488A-A5E5-4BC4-A493-B1B8CF676639}" dt="2024-07-11T20:38:36.519" v="1988" actId="1076"/>
          <ac:picMkLst>
            <pc:docMk/>
            <pc:sldMk cId="2306972569" sldId="2147375192"/>
            <ac:picMk id="8" creationId="{D02BC9AF-F02D-C134-8508-3115504F5EE3}"/>
          </ac:picMkLst>
        </pc:picChg>
      </pc:sldChg>
      <pc:sldChg chg="addSp delSp modSp new mod">
        <pc:chgData name="Becca Krouse" userId="fae6c063-940d-4a9c-9417-2927fa78202b" providerId="ADAL" clId="{AC08488A-A5E5-4BC4-A493-B1B8CF676639}" dt="2024-07-19T11:25:48.564" v="7371" actId="478"/>
        <pc:sldMkLst>
          <pc:docMk/>
          <pc:sldMk cId="3917323122" sldId="2147375193"/>
        </pc:sldMkLst>
        <pc:spChg chg="add del mod">
          <ac:chgData name="Becca Krouse" userId="fae6c063-940d-4a9c-9417-2927fa78202b" providerId="ADAL" clId="{AC08488A-A5E5-4BC4-A493-B1B8CF676639}" dt="2024-07-19T11:25:48.564" v="7371" actId="478"/>
          <ac:spMkLst>
            <pc:docMk/>
            <pc:sldMk cId="3917323122" sldId="2147375193"/>
            <ac:spMk id="2" creationId="{680A16F9-6045-A6CE-68BD-9D05EDE30F6C}"/>
          </ac:spMkLst>
        </pc:spChg>
        <pc:spChg chg="add del mod">
          <ac:chgData name="Becca Krouse" userId="fae6c063-940d-4a9c-9417-2927fa78202b" providerId="ADAL" clId="{AC08488A-A5E5-4BC4-A493-B1B8CF676639}" dt="2024-07-12T13:22:57.542" v="4414" actId="478"/>
          <ac:spMkLst>
            <pc:docMk/>
            <pc:sldMk cId="3917323122" sldId="2147375193"/>
            <ac:spMk id="2" creationId="{ABB9B05B-7FAE-FB8F-41D6-A102C11E1DD0}"/>
          </ac:spMkLst>
        </pc:spChg>
        <pc:spChg chg="del">
          <ac:chgData name="Becca Krouse" userId="fae6c063-940d-4a9c-9417-2927fa78202b" providerId="ADAL" clId="{AC08488A-A5E5-4BC4-A493-B1B8CF676639}" dt="2024-07-11T20:40:09.015" v="2047" actId="478"/>
          <ac:spMkLst>
            <pc:docMk/>
            <pc:sldMk cId="3917323122" sldId="2147375193"/>
            <ac:spMk id="2" creationId="{D2C4B402-DD7A-AF47-BAD9-6E55391A3DC4}"/>
          </ac:spMkLst>
        </pc:spChg>
        <pc:spChg chg="del">
          <ac:chgData name="Becca Krouse" userId="fae6c063-940d-4a9c-9417-2927fa78202b" providerId="ADAL" clId="{AC08488A-A5E5-4BC4-A493-B1B8CF676639}" dt="2024-07-11T20:36:05.405" v="1961"/>
          <ac:spMkLst>
            <pc:docMk/>
            <pc:sldMk cId="3917323122" sldId="2147375193"/>
            <ac:spMk id="3" creationId="{C97FE6B5-730C-553E-DA3B-D8EE2ACCBCF0}"/>
          </ac:spMkLst>
        </pc:spChg>
        <pc:spChg chg="add del mod">
          <ac:chgData name="Becca Krouse" userId="fae6c063-940d-4a9c-9417-2927fa78202b" providerId="ADAL" clId="{AC08488A-A5E5-4BC4-A493-B1B8CF676639}" dt="2024-07-12T13:23:01.810" v="4416" actId="478"/>
          <ac:spMkLst>
            <pc:docMk/>
            <pc:sldMk cId="3917323122" sldId="2147375193"/>
            <ac:spMk id="5" creationId="{6DDDA3A3-B0B6-1586-691D-96F4C87912F0}"/>
          </ac:spMkLst>
        </pc:spChg>
        <pc:spChg chg="add mod">
          <ac:chgData name="Becca Krouse" userId="fae6c063-940d-4a9c-9417-2927fa78202b" providerId="ADAL" clId="{AC08488A-A5E5-4BC4-A493-B1B8CF676639}" dt="2024-07-12T13:25:03.831" v="4478" actId="20577"/>
          <ac:spMkLst>
            <pc:docMk/>
            <pc:sldMk cId="3917323122" sldId="2147375193"/>
            <ac:spMk id="6" creationId="{8B93DDFE-2B64-5E98-20AB-17004B6AA467}"/>
          </ac:spMkLst>
        </pc:spChg>
        <pc:spChg chg="add mod">
          <ac:chgData name="Becca Krouse" userId="fae6c063-940d-4a9c-9417-2927fa78202b" providerId="ADAL" clId="{AC08488A-A5E5-4BC4-A493-B1B8CF676639}" dt="2024-07-11T20:39:26.104" v="2008"/>
          <ac:spMkLst>
            <pc:docMk/>
            <pc:sldMk cId="3917323122" sldId="2147375193"/>
            <ac:spMk id="7" creationId="{B92C9544-A650-4DA1-0B69-04D57751D3DA}"/>
          </ac:spMkLst>
        </pc:spChg>
        <pc:spChg chg="add mod">
          <ac:chgData name="Becca Krouse" userId="fae6c063-940d-4a9c-9417-2927fa78202b" providerId="ADAL" clId="{AC08488A-A5E5-4BC4-A493-B1B8CF676639}" dt="2024-07-12T13:23:28.288" v="4436" actId="20577"/>
          <ac:spMkLst>
            <pc:docMk/>
            <pc:sldMk cId="3917323122" sldId="2147375193"/>
            <ac:spMk id="8" creationId="{423F44F5-D677-8151-2DC0-60DD28B986A2}"/>
          </ac:spMkLst>
        </pc:spChg>
        <pc:picChg chg="add del mod">
          <ac:chgData name="Becca Krouse" userId="fae6c063-940d-4a9c-9417-2927fa78202b" providerId="ADAL" clId="{AC08488A-A5E5-4BC4-A493-B1B8CF676639}" dt="2024-07-18T18:15:28.708" v="7288" actId="478"/>
          <ac:picMkLst>
            <pc:docMk/>
            <pc:sldMk cId="3917323122" sldId="2147375193"/>
            <ac:picMk id="3" creationId="{6FF8F4BB-6FE1-7FB5-84C1-8BD61F2502BD}"/>
          </ac:picMkLst>
        </pc:picChg>
        <pc:picChg chg="add del mod">
          <ac:chgData name="Becca Krouse" userId="fae6c063-940d-4a9c-9417-2927fa78202b" providerId="ADAL" clId="{AC08488A-A5E5-4BC4-A493-B1B8CF676639}" dt="2024-07-11T20:36:02.816" v="1960" actId="478"/>
          <ac:picMkLst>
            <pc:docMk/>
            <pc:sldMk cId="3917323122" sldId="2147375193"/>
            <ac:picMk id="5" creationId="{CA3C7BCD-21A0-04A2-577D-CF714CF5D0F4}"/>
          </ac:picMkLst>
        </pc:picChg>
        <pc:picChg chg="add del mod">
          <ac:chgData name="Becca Krouse" userId="fae6c063-940d-4a9c-9417-2927fa78202b" providerId="ADAL" clId="{AC08488A-A5E5-4BC4-A493-B1B8CF676639}" dt="2024-07-18T18:14:53.609" v="7284" actId="478"/>
          <ac:picMkLst>
            <pc:docMk/>
            <pc:sldMk cId="3917323122" sldId="2147375193"/>
            <ac:picMk id="1026" creationId="{0D7372C2-341B-5357-B82F-A8F0C6A9A0DE}"/>
          </ac:picMkLst>
        </pc:picChg>
        <pc:picChg chg="add mod">
          <ac:chgData name="Becca Krouse" userId="fae6c063-940d-4a9c-9417-2927fa78202b" providerId="ADAL" clId="{AC08488A-A5E5-4BC4-A493-B1B8CF676639}" dt="2024-07-18T18:15:33.024" v="7291" actId="1076"/>
          <ac:picMkLst>
            <pc:docMk/>
            <pc:sldMk cId="3917323122" sldId="2147375193"/>
            <ac:picMk id="1028" creationId="{23E87435-8C0B-5A52-BCA5-0C3E6F0DCB42}"/>
          </ac:picMkLst>
        </pc:picChg>
      </pc:sldChg>
      <pc:sldChg chg="addSp delSp modSp new mod">
        <pc:chgData name="Becca Krouse" userId="fae6c063-940d-4a9c-9417-2927fa78202b" providerId="ADAL" clId="{AC08488A-A5E5-4BC4-A493-B1B8CF676639}" dt="2024-07-29T14:14:04.325" v="13269" actId="478"/>
        <pc:sldMkLst>
          <pc:docMk/>
          <pc:sldMk cId="2333418228" sldId="2147375194"/>
        </pc:sldMkLst>
        <pc:spChg chg="add del mod">
          <ac:chgData name="Becca Krouse" userId="fae6c063-940d-4a9c-9417-2927fa78202b" providerId="ADAL" clId="{AC08488A-A5E5-4BC4-A493-B1B8CF676639}" dt="2024-07-12T13:23:36.209" v="4462" actId="20577"/>
          <ac:spMkLst>
            <pc:docMk/>
            <pc:sldMk cId="2333418228" sldId="2147375194"/>
            <ac:spMk id="2" creationId="{1925C5FA-4528-6BD0-027F-EC508A7432C9}"/>
          </ac:spMkLst>
        </pc:spChg>
        <pc:spChg chg="del">
          <ac:chgData name="Becca Krouse" userId="fae6c063-940d-4a9c-9417-2927fa78202b" providerId="ADAL" clId="{AC08488A-A5E5-4BC4-A493-B1B8CF676639}" dt="2024-07-11T20:42:15.650" v="2053"/>
          <ac:spMkLst>
            <pc:docMk/>
            <pc:sldMk cId="2333418228" sldId="2147375194"/>
            <ac:spMk id="3" creationId="{2F556C13-5E2D-6085-6E82-8161F45E7ED9}"/>
          </ac:spMkLst>
        </pc:spChg>
        <pc:spChg chg="add del mod">
          <ac:chgData name="Becca Krouse" userId="fae6c063-940d-4a9c-9417-2927fa78202b" providerId="ADAL" clId="{AC08488A-A5E5-4BC4-A493-B1B8CF676639}" dt="2024-07-12T13:22:49.119" v="4411" actId="478"/>
          <ac:spMkLst>
            <pc:docMk/>
            <pc:sldMk cId="2333418228" sldId="2147375194"/>
            <ac:spMk id="3" creationId="{E2DA9B94-CF02-B959-0149-A4B28E5B9BEA}"/>
          </ac:spMkLst>
        </pc:spChg>
        <pc:spChg chg="add del mod">
          <ac:chgData name="Becca Krouse" userId="fae6c063-940d-4a9c-9417-2927fa78202b" providerId="ADAL" clId="{AC08488A-A5E5-4BC4-A493-B1B8CF676639}" dt="2024-07-29T14:14:04.325" v="13269" actId="478"/>
          <ac:spMkLst>
            <pc:docMk/>
            <pc:sldMk cId="2333418228" sldId="2147375194"/>
            <ac:spMk id="5" creationId="{CBE8E683-63E2-5AA3-87F9-2411E7DD299F}"/>
          </ac:spMkLst>
        </pc:spChg>
        <pc:spChg chg="add del mod">
          <ac:chgData name="Becca Krouse" userId="fae6c063-940d-4a9c-9417-2927fa78202b" providerId="ADAL" clId="{AC08488A-A5E5-4BC4-A493-B1B8CF676639}" dt="2024-07-11T20:42:50.937" v="2066" actId="478"/>
          <ac:spMkLst>
            <pc:docMk/>
            <pc:sldMk cId="2333418228" sldId="2147375194"/>
            <ac:spMk id="6" creationId="{440E0717-34CF-AC58-C020-423D214CC00F}"/>
          </ac:spMkLst>
        </pc:spChg>
        <pc:spChg chg="add mod">
          <ac:chgData name="Becca Krouse" userId="fae6c063-940d-4a9c-9417-2927fa78202b" providerId="ADAL" clId="{AC08488A-A5E5-4BC4-A493-B1B8CF676639}" dt="2024-07-11T20:46:18.306" v="2158" actId="1076"/>
          <ac:spMkLst>
            <pc:docMk/>
            <pc:sldMk cId="2333418228" sldId="2147375194"/>
            <ac:spMk id="7" creationId="{B452246C-FF81-FA24-8529-B02850A99C43}"/>
          </ac:spMkLst>
        </pc:spChg>
        <pc:spChg chg="add mod">
          <ac:chgData name="Becca Krouse" userId="fae6c063-940d-4a9c-9417-2927fa78202b" providerId="ADAL" clId="{AC08488A-A5E5-4BC4-A493-B1B8CF676639}" dt="2024-07-12T13:25:07.105" v="4479" actId="20577"/>
          <ac:spMkLst>
            <pc:docMk/>
            <pc:sldMk cId="2333418228" sldId="2147375194"/>
            <ac:spMk id="8" creationId="{58479E3F-B11E-44B1-1F3F-EF70BB6A8284}"/>
          </ac:spMkLst>
        </pc:spChg>
        <pc:spChg chg="add mod">
          <ac:chgData name="Becca Krouse" userId="fae6c063-940d-4a9c-9417-2927fa78202b" providerId="ADAL" clId="{AC08488A-A5E5-4BC4-A493-B1B8CF676639}" dt="2024-07-11T20:46:03.283" v="2154" actId="20577"/>
          <ac:spMkLst>
            <pc:docMk/>
            <pc:sldMk cId="2333418228" sldId="2147375194"/>
            <ac:spMk id="9" creationId="{D4D10150-AF26-F62A-240E-360924BF3C5E}"/>
          </ac:spMkLst>
        </pc:spChg>
        <pc:picChg chg="add mod">
          <ac:chgData name="Becca Krouse" userId="fae6c063-940d-4a9c-9417-2927fa78202b" providerId="ADAL" clId="{AC08488A-A5E5-4BC4-A493-B1B8CF676639}" dt="2024-07-18T18:15:48.530" v="7297" actId="1076"/>
          <ac:picMkLst>
            <pc:docMk/>
            <pc:sldMk cId="2333418228" sldId="2147375194"/>
            <ac:picMk id="3" creationId="{64D91712-1DB7-5B6D-219B-35CB2470549B}"/>
          </ac:picMkLst>
        </pc:picChg>
        <pc:picChg chg="add del mod">
          <ac:chgData name="Becca Krouse" userId="fae6c063-940d-4a9c-9417-2927fa78202b" providerId="ADAL" clId="{AC08488A-A5E5-4BC4-A493-B1B8CF676639}" dt="2024-07-18T18:15:37.590" v="7292" actId="478"/>
          <ac:picMkLst>
            <pc:docMk/>
            <pc:sldMk cId="2333418228" sldId="2147375194"/>
            <ac:picMk id="5" creationId="{A82E78BA-8434-6F04-B478-8A4458FF531C}"/>
          </ac:picMkLst>
        </pc:picChg>
        <pc:picChg chg="add mod">
          <ac:chgData name="Becca Krouse" userId="fae6c063-940d-4a9c-9417-2927fa78202b" providerId="ADAL" clId="{AC08488A-A5E5-4BC4-A493-B1B8CF676639}" dt="2024-07-29T14:14:02.681" v="13268" actId="14100"/>
          <ac:picMkLst>
            <pc:docMk/>
            <pc:sldMk cId="2333418228" sldId="2147375194"/>
            <ac:picMk id="1026" creationId="{1161F40B-4E44-6542-D34D-C2145A026E91}"/>
          </ac:picMkLst>
        </pc:picChg>
        <pc:picChg chg="add del mod">
          <ac:chgData name="Becca Krouse" userId="fae6c063-940d-4a9c-9417-2927fa78202b" providerId="ADAL" clId="{AC08488A-A5E5-4BC4-A493-B1B8CF676639}" dt="2024-07-22T17:10:03.095" v="10400" actId="478"/>
          <ac:picMkLst>
            <pc:docMk/>
            <pc:sldMk cId="2333418228" sldId="2147375194"/>
            <ac:picMk id="2050" creationId="{688C9271-5E10-6EB7-05F7-9F204E014805}"/>
          </ac:picMkLst>
        </pc:picChg>
      </pc:sldChg>
      <pc:sldChg chg="addSp delSp modSp new mod">
        <pc:chgData name="Becca Krouse" userId="fae6c063-940d-4a9c-9417-2927fa78202b" providerId="ADAL" clId="{AC08488A-A5E5-4BC4-A493-B1B8CF676639}" dt="2024-07-12T13:28:05.565" v="4639" actId="20577"/>
        <pc:sldMkLst>
          <pc:docMk/>
          <pc:sldMk cId="122171590" sldId="2147375195"/>
        </pc:sldMkLst>
        <pc:spChg chg="add mod">
          <ac:chgData name="Becca Krouse" userId="fae6c063-940d-4a9c-9417-2927fa78202b" providerId="ADAL" clId="{AC08488A-A5E5-4BC4-A493-B1B8CF676639}" dt="2024-07-12T13:27:42.482" v="4614" actId="1076"/>
          <ac:spMkLst>
            <pc:docMk/>
            <pc:sldMk cId="122171590" sldId="2147375195"/>
            <ac:spMk id="2" creationId="{09D8E6CA-8EF0-7C52-789D-D45D5BB1B2E9}"/>
          </ac:spMkLst>
        </pc:spChg>
        <pc:spChg chg="del">
          <ac:chgData name="Becca Krouse" userId="fae6c063-940d-4a9c-9417-2927fa78202b" providerId="ADAL" clId="{AC08488A-A5E5-4BC4-A493-B1B8CF676639}" dt="2024-07-11T20:47:05.248" v="2167" actId="478"/>
          <ac:spMkLst>
            <pc:docMk/>
            <pc:sldMk cId="122171590" sldId="2147375195"/>
            <ac:spMk id="2" creationId="{DB240E98-7419-4826-78EA-EE2F4FF14BCC}"/>
          </ac:spMkLst>
        </pc:spChg>
        <pc:spChg chg="add mod">
          <ac:chgData name="Becca Krouse" userId="fae6c063-940d-4a9c-9417-2927fa78202b" providerId="ADAL" clId="{AC08488A-A5E5-4BC4-A493-B1B8CF676639}" dt="2024-07-12T13:27:50.364" v="4616" actId="1076"/>
          <ac:spMkLst>
            <pc:docMk/>
            <pc:sldMk cId="122171590" sldId="2147375195"/>
            <ac:spMk id="3" creationId="{472CB331-D0CD-72C1-BE1D-8A035F55C02F}"/>
          </ac:spMkLst>
        </pc:spChg>
        <pc:spChg chg="del">
          <ac:chgData name="Becca Krouse" userId="fae6c063-940d-4a9c-9417-2927fa78202b" providerId="ADAL" clId="{AC08488A-A5E5-4BC4-A493-B1B8CF676639}" dt="2024-07-11T20:47:07.154" v="2168" actId="478"/>
          <ac:spMkLst>
            <pc:docMk/>
            <pc:sldMk cId="122171590" sldId="2147375195"/>
            <ac:spMk id="3" creationId="{9989AFCB-FFA2-3088-7C2E-7A05171F41EC}"/>
          </ac:spMkLst>
        </pc:spChg>
        <pc:spChg chg="add mod">
          <ac:chgData name="Becca Krouse" userId="fae6c063-940d-4a9c-9417-2927fa78202b" providerId="ADAL" clId="{AC08488A-A5E5-4BC4-A493-B1B8CF676639}" dt="2024-07-12T13:27:44.657" v="4615" actId="1076"/>
          <ac:spMkLst>
            <pc:docMk/>
            <pc:sldMk cId="122171590" sldId="2147375195"/>
            <ac:spMk id="7" creationId="{FFA19D68-ACC0-E7F6-EB6F-5DEE237D8CD9}"/>
          </ac:spMkLst>
        </pc:spChg>
        <pc:spChg chg="add mod">
          <ac:chgData name="Becca Krouse" userId="fae6c063-940d-4a9c-9417-2927fa78202b" providerId="ADAL" clId="{AC08488A-A5E5-4BC4-A493-B1B8CF676639}" dt="2024-07-12T13:27:54.957" v="4617" actId="1076"/>
          <ac:spMkLst>
            <pc:docMk/>
            <pc:sldMk cId="122171590" sldId="2147375195"/>
            <ac:spMk id="8" creationId="{8F57CC1D-8539-13DF-C3D0-1DFC673E2063}"/>
          </ac:spMkLst>
        </pc:spChg>
        <pc:spChg chg="add mod">
          <ac:chgData name="Becca Krouse" userId="fae6c063-940d-4a9c-9417-2927fa78202b" providerId="ADAL" clId="{AC08488A-A5E5-4BC4-A493-B1B8CF676639}" dt="2024-07-12T13:28:05.565" v="4639" actId="20577"/>
          <ac:spMkLst>
            <pc:docMk/>
            <pc:sldMk cId="122171590" sldId="2147375195"/>
            <ac:spMk id="9" creationId="{6CBE5B5D-7D85-ECCF-A230-013AB8576928}"/>
          </ac:spMkLst>
        </pc:spChg>
        <pc:picChg chg="add mod">
          <ac:chgData name="Becca Krouse" userId="fae6c063-940d-4a9c-9417-2927fa78202b" providerId="ADAL" clId="{AC08488A-A5E5-4BC4-A493-B1B8CF676639}" dt="2024-07-12T13:27:36.937" v="4612" actId="1036"/>
          <ac:picMkLst>
            <pc:docMk/>
            <pc:sldMk cId="122171590" sldId="2147375195"/>
            <ac:picMk id="5" creationId="{9A9C1488-B06B-B52E-77A2-94C84AE4CEA3}"/>
          </ac:picMkLst>
        </pc:picChg>
        <pc:picChg chg="add mod">
          <ac:chgData name="Becca Krouse" userId="fae6c063-940d-4a9c-9417-2927fa78202b" providerId="ADAL" clId="{AC08488A-A5E5-4BC4-A493-B1B8CF676639}" dt="2024-07-12T13:27:40.630" v="4613" actId="1076"/>
          <ac:picMkLst>
            <pc:docMk/>
            <pc:sldMk cId="122171590" sldId="2147375195"/>
            <ac:picMk id="6" creationId="{B06CAADE-9EB6-7752-9C5A-610B01B89366}"/>
          </ac:picMkLst>
        </pc:picChg>
      </pc:sldChg>
      <pc:sldChg chg="delSp modSp add mod delAnim modAnim">
        <pc:chgData name="Becca Krouse" userId="fae6c063-940d-4a9c-9417-2927fa78202b" providerId="ADAL" clId="{AC08488A-A5E5-4BC4-A493-B1B8CF676639}" dt="2024-07-12T14:50:44.963" v="4895" actId="20577"/>
        <pc:sldMkLst>
          <pc:docMk/>
          <pc:sldMk cId="2486941446" sldId="2147375196"/>
        </pc:sldMkLst>
        <pc:spChg chg="del mod">
          <ac:chgData name="Becca Krouse" userId="fae6c063-940d-4a9c-9417-2927fa78202b" providerId="ADAL" clId="{AC08488A-A5E5-4BC4-A493-B1B8CF676639}" dt="2024-07-12T14:44:01.683" v="4693" actId="478"/>
          <ac:spMkLst>
            <pc:docMk/>
            <pc:sldMk cId="2486941446" sldId="2147375196"/>
            <ac:spMk id="7" creationId="{0FB9B55A-A084-03B5-46F5-6D0A5BFAD527}"/>
          </ac:spMkLst>
        </pc:spChg>
        <pc:spChg chg="mod">
          <ac:chgData name="Becca Krouse" userId="fae6c063-940d-4a9c-9417-2927fa78202b" providerId="ADAL" clId="{AC08488A-A5E5-4BC4-A493-B1B8CF676639}" dt="2024-07-12T14:50:44.963" v="4895" actId="20577"/>
          <ac:spMkLst>
            <pc:docMk/>
            <pc:sldMk cId="2486941446" sldId="2147375196"/>
            <ac:spMk id="14" creationId="{B2C03E6A-710A-01A7-7E50-622AF8961ED4}"/>
          </ac:spMkLst>
        </pc:spChg>
        <pc:grpChg chg="del">
          <ac:chgData name="Becca Krouse" userId="fae6c063-940d-4a9c-9417-2927fa78202b" providerId="ADAL" clId="{AC08488A-A5E5-4BC4-A493-B1B8CF676639}" dt="2024-07-12T14:43:57.732" v="4690" actId="478"/>
          <ac:grpSpMkLst>
            <pc:docMk/>
            <pc:sldMk cId="2486941446" sldId="2147375196"/>
            <ac:grpSpMk id="29" creationId="{A04B2236-01EA-D746-844F-823790607DF6}"/>
          </ac:grpSpMkLst>
        </pc:grpChg>
        <pc:picChg chg="del">
          <ac:chgData name="Becca Krouse" userId="fae6c063-940d-4a9c-9417-2927fa78202b" providerId="ADAL" clId="{AC08488A-A5E5-4BC4-A493-B1B8CF676639}" dt="2024-07-12T14:44:04.629" v="4695" actId="478"/>
          <ac:picMkLst>
            <pc:docMk/>
            <pc:sldMk cId="2486941446" sldId="2147375196"/>
            <ac:picMk id="5" creationId="{EA65183E-5962-5C2A-3F97-6E30D7C845AF}"/>
          </ac:picMkLst>
        </pc:picChg>
        <pc:picChg chg="mod">
          <ac:chgData name="Becca Krouse" userId="fae6c063-940d-4a9c-9417-2927fa78202b" providerId="ADAL" clId="{AC08488A-A5E5-4BC4-A493-B1B8CF676639}" dt="2024-07-12T14:45:36.559" v="4723" actId="1038"/>
          <ac:picMkLst>
            <pc:docMk/>
            <pc:sldMk cId="2486941446" sldId="2147375196"/>
            <ac:picMk id="6" creationId="{0815D8D7-E7F9-BD5A-15D9-B751DF3A0B61}"/>
          </ac:picMkLst>
        </pc:picChg>
        <pc:picChg chg="del">
          <ac:chgData name="Becca Krouse" userId="fae6c063-940d-4a9c-9417-2927fa78202b" providerId="ADAL" clId="{AC08488A-A5E5-4BC4-A493-B1B8CF676639}" dt="2024-07-12T14:43:58.525" v="4691" actId="478"/>
          <ac:picMkLst>
            <pc:docMk/>
            <pc:sldMk cId="2486941446" sldId="2147375196"/>
            <ac:picMk id="9" creationId="{EF67909A-9B1D-06FD-3BC7-F1656BC81CBB}"/>
          </ac:picMkLst>
        </pc:picChg>
        <pc:picChg chg="del">
          <ac:chgData name="Becca Krouse" userId="fae6c063-940d-4a9c-9417-2927fa78202b" providerId="ADAL" clId="{AC08488A-A5E5-4BC4-A493-B1B8CF676639}" dt="2024-07-12T14:44:02.989" v="4694" actId="478"/>
          <ac:picMkLst>
            <pc:docMk/>
            <pc:sldMk cId="2486941446" sldId="2147375196"/>
            <ac:picMk id="12" creationId="{E837B916-3350-44D5-6485-14FF15F39301}"/>
          </ac:picMkLst>
        </pc:picChg>
        <pc:picChg chg="del">
          <ac:chgData name="Becca Krouse" userId="fae6c063-940d-4a9c-9417-2927fa78202b" providerId="ADAL" clId="{AC08488A-A5E5-4BC4-A493-B1B8CF676639}" dt="2024-07-12T14:43:57.061" v="4689" actId="478"/>
          <ac:picMkLst>
            <pc:docMk/>
            <pc:sldMk cId="2486941446" sldId="2147375196"/>
            <ac:picMk id="26" creationId="{5E9A704C-8DF0-001D-361E-3A711ACEF85E}"/>
          </ac:picMkLst>
        </pc:picChg>
      </pc:sldChg>
      <pc:sldChg chg="modSp new del mod">
        <pc:chgData name="Becca Krouse" userId="fae6c063-940d-4a9c-9417-2927fa78202b" providerId="ADAL" clId="{AC08488A-A5E5-4BC4-A493-B1B8CF676639}" dt="2024-07-12T13:20:04.861" v="4298" actId="47"/>
        <pc:sldMkLst>
          <pc:docMk/>
          <pc:sldMk cId="3317509971" sldId="2147375196"/>
        </pc:sldMkLst>
        <pc:spChg chg="mod">
          <ac:chgData name="Becca Krouse" userId="fae6c063-940d-4a9c-9417-2927fa78202b" providerId="ADAL" clId="{AC08488A-A5E5-4BC4-A493-B1B8CF676639}" dt="2024-07-11T20:50:16.708" v="2190" actId="20577"/>
          <ac:spMkLst>
            <pc:docMk/>
            <pc:sldMk cId="3317509971" sldId="2147375196"/>
            <ac:spMk id="2" creationId="{5D12CACE-8E22-C12B-1035-78F9BB8E6152}"/>
          </ac:spMkLst>
        </pc:spChg>
        <pc:spChg chg="mod">
          <ac:chgData name="Becca Krouse" userId="fae6c063-940d-4a9c-9417-2927fa78202b" providerId="ADAL" clId="{AC08488A-A5E5-4BC4-A493-B1B8CF676639}" dt="2024-07-11T20:55:02.637" v="2448"/>
          <ac:spMkLst>
            <pc:docMk/>
            <pc:sldMk cId="3317509971" sldId="2147375196"/>
            <ac:spMk id="3" creationId="{18AE90C6-4399-AA66-E0D3-0B27C825224F}"/>
          </ac:spMkLst>
        </pc:spChg>
      </pc:sldChg>
      <pc:sldChg chg="modSp new del mod">
        <pc:chgData name="Becca Krouse" userId="fae6c063-940d-4a9c-9417-2927fa78202b" providerId="ADAL" clId="{AC08488A-A5E5-4BC4-A493-B1B8CF676639}" dt="2024-07-12T12:22:49.203" v="2510" actId="47"/>
        <pc:sldMkLst>
          <pc:docMk/>
          <pc:sldMk cId="774354935" sldId="2147375197"/>
        </pc:sldMkLst>
        <pc:spChg chg="mod">
          <ac:chgData name="Becca Krouse" userId="fae6c063-940d-4a9c-9417-2927fa78202b" providerId="ADAL" clId="{AC08488A-A5E5-4BC4-A493-B1B8CF676639}" dt="2024-07-12T12:22:20.542" v="2509" actId="20577"/>
          <ac:spMkLst>
            <pc:docMk/>
            <pc:sldMk cId="774354935" sldId="2147375197"/>
            <ac:spMk id="2" creationId="{9D7FA545-7D73-0A1C-42B9-C76DC3448C47}"/>
          </ac:spMkLst>
        </pc:spChg>
      </pc:sldChg>
      <pc:sldChg chg="delSp modSp add mod delAnim modAnim">
        <pc:chgData name="Becca Krouse" userId="fae6c063-940d-4a9c-9417-2927fa78202b" providerId="ADAL" clId="{AC08488A-A5E5-4BC4-A493-B1B8CF676639}" dt="2024-07-12T14:50:51.228" v="4922" actId="20577"/>
        <pc:sldMkLst>
          <pc:docMk/>
          <pc:sldMk cId="1370218724" sldId="2147375197"/>
        </pc:sldMkLst>
        <pc:spChg chg="mod">
          <ac:chgData name="Becca Krouse" userId="fae6c063-940d-4a9c-9417-2927fa78202b" providerId="ADAL" clId="{AC08488A-A5E5-4BC4-A493-B1B8CF676639}" dt="2024-07-12T14:50:51.228" v="4922" actId="20577"/>
          <ac:spMkLst>
            <pc:docMk/>
            <pc:sldMk cId="1370218724" sldId="2147375197"/>
            <ac:spMk id="14" creationId="{B2C03E6A-710A-01A7-7E50-622AF8961ED4}"/>
          </ac:spMkLst>
        </pc:spChg>
        <pc:grpChg chg="del">
          <ac:chgData name="Becca Krouse" userId="fae6c063-940d-4a9c-9417-2927fa78202b" providerId="ADAL" clId="{AC08488A-A5E5-4BC4-A493-B1B8CF676639}" dt="2024-07-12T14:48:16.603" v="4811" actId="478"/>
          <ac:grpSpMkLst>
            <pc:docMk/>
            <pc:sldMk cId="1370218724" sldId="2147375197"/>
            <ac:grpSpMk id="29" creationId="{A04B2236-01EA-D746-844F-823790607DF6}"/>
          </ac:grpSpMkLst>
        </pc:grpChg>
        <pc:picChg chg="del">
          <ac:chgData name="Becca Krouse" userId="fae6c063-940d-4a9c-9417-2927fa78202b" providerId="ADAL" clId="{AC08488A-A5E5-4BC4-A493-B1B8CF676639}" dt="2024-07-12T14:48:21.295" v="4813" actId="478"/>
          <ac:picMkLst>
            <pc:docMk/>
            <pc:sldMk cId="1370218724" sldId="2147375197"/>
            <ac:picMk id="5" creationId="{EA65183E-5962-5C2A-3F97-6E30D7C845AF}"/>
          </ac:picMkLst>
        </pc:picChg>
        <pc:picChg chg="del">
          <ac:chgData name="Becca Krouse" userId="fae6c063-940d-4a9c-9417-2927fa78202b" providerId="ADAL" clId="{AC08488A-A5E5-4BC4-A493-B1B8CF676639}" dt="2024-07-12T14:48:17.739" v="4812" actId="478"/>
          <ac:picMkLst>
            <pc:docMk/>
            <pc:sldMk cId="1370218724" sldId="2147375197"/>
            <ac:picMk id="12" creationId="{E837B916-3350-44D5-6485-14FF15F39301}"/>
          </ac:picMkLst>
        </pc:picChg>
        <pc:picChg chg="del">
          <ac:chgData name="Becca Krouse" userId="fae6c063-940d-4a9c-9417-2927fa78202b" providerId="ADAL" clId="{AC08488A-A5E5-4BC4-A493-B1B8CF676639}" dt="2024-07-12T14:48:15.839" v="4810" actId="478"/>
          <ac:picMkLst>
            <pc:docMk/>
            <pc:sldMk cId="1370218724" sldId="2147375197"/>
            <ac:picMk id="26" creationId="{5E9A704C-8DF0-001D-361E-3A711ACEF85E}"/>
          </ac:picMkLst>
        </pc:picChg>
      </pc:sldChg>
      <pc:sldChg chg="modSp add mod">
        <pc:chgData name="Becca Krouse" userId="fae6c063-940d-4a9c-9417-2927fa78202b" providerId="ADAL" clId="{AC08488A-A5E5-4BC4-A493-B1B8CF676639}" dt="2024-08-02T18:44:18.650" v="15384" actId="20577"/>
        <pc:sldMkLst>
          <pc:docMk/>
          <pc:sldMk cId="2249919344" sldId="2147375198"/>
        </pc:sldMkLst>
        <pc:spChg chg="mod">
          <ac:chgData name="Becca Krouse" userId="fae6c063-940d-4a9c-9417-2927fa78202b" providerId="ADAL" clId="{AC08488A-A5E5-4BC4-A493-B1B8CF676639}" dt="2024-08-02T18:44:18.650" v="15384" actId="20577"/>
          <ac:spMkLst>
            <pc:docMk/>
            <pc:sldMk cId="2249919344" sldId="2147375198"/>
            <ac:spMk id="3" creationId="{AD194012-D74D-F70B-CFC1-06F5A21EAF79}"/>
          </ac:spMkLst>
        </pc:spChg>
      </pc:sldChg>
      <pc:sldChg chg="modSp add mod">
        <pc:chgData name="Becca Krouse" userId="fae6c063-940d-4a9c-9417-2927fa78202b" providerId="ADAL" clId="{AC08488A-A5E5-4BC4-A493-B1B8CF676639}" dt="2024-07-12T15:45:15.144" v="6428" actId="20577"/>
        <pc:sldMkLst>
          <pc:docMk/>
          <pc:sldMk cId="456205139" sldId="2147375199"/>
        </pc:sldMkLst>
        <pc:spChg chg="mod">
          <ac:chgData name="Becca Krouse" userId="fae6c063-940d-4a9c-9417-2927fa78202b" providerId="ADAL" clId="{AC08488A-A5E5-4BC4-A493-B1B8CF676639}" dt="2024-07-12T15:45:15.144" v="6428" actId="20577"/>
          <ac:spMkLst>
            <pc:docMk/>
            <pc:sldMk cId="456205139" sldId="2147375199"/>
            <ac:spMk id="2" creationId="{E4B4C3A4-8896-6183-A511-1457B0AD24A9}"/>
          </ac:spMkLst>
        </pc:spChg>
      </pc:sldChg>
      <pc:sldChg chg="addSp delSp new del mod">
        <pc:chgData name="Becca Krouse" userId="fae6c063-940d-4a9c-9417-2927fa78202b" providerId="ADAL" clId="{AC08488A-A5E5-4BC4-A493-B1B8CF676639}" dt="2024-07-12T15:44:44.117" v="6366" actId="680"/>
        <pc:sldMkLst>
          <pc:docMk/>
          <pc:sldMk cId="2591212796" sldId="2147375199"/>
        </pc:sldMkLst>
        <pc:spChg chg="add del">
          <ac:chgData name="Becca Krouse" userId="fae6c063-940d-4a9c-9417-2927fa78202b" providerId="ADAL" clId="{AC08488A-A5E5-4BC4-A493-B1B8CF676639}" dt="2024-07-12T15:44:43.625" v="6365" actId="22"/>
          <ac:spMkLst>
            <pc:docMk/>
            <pc:sldMk cId="2591212796" sldId="2147375199"/>
            <ac:spMk id="6" creationId="{8950FECE-C864-EE1D-7188-A215B8804DCB}"/>
          </ac:spMkLst>
        </pc:spChg>
      </pc:sldChg>
      <pc:sldChg chg="addSp delSp modSp new mod modAnim">
        <pc:chgData name="Becca Krouse" userId="fae6c063-940d-4a9c-9417-2927fa78202b" providerId="ADAL" clId="{AC08488A-A5E5-4BC4-A493-B1B8CF676639}" dt="2024-07-24T15:18:26.769" v="11805"/>
        <pc:sldMkLst>
          <pc:docMk/>
          <pc:sldMk cId="1238752221" sldId="2147375200"/>
        </pc:sldMkLst>
        <pc:spChg chg="del mod">
          <ac:chgData name="Becca Krouse" userId="fae6c063-940d-4a9c-9417-2927fa78202b" providerId="ADAL" clId="{AC08488A-A5E5-4BC4-A493-B1B8CF676639}" dt="2024-07-24T15:12:24.732" v="11738" actId="478"/>
          <ac:spMkLst>
            <pc:docMk/>
            <pc:sldMk cId="1238752221" sldId="2147375200"/>
            <ac:spMk id="2" creationId="{DF096ED9-E93F-9B92-CE09-1BDBE5B99010}"/>
          </ac:spMkLst>
        </pc:spChg>
        <pc:spChg chg="mod">
          <ac:chgData name="Becca Krouse" userId="fae6c063-940d-4a9c-9417-2927fa78202b" providerId="ADAL" clId="{AC08488A-A5E5-4BC4-A493-B1B8CF676639}" dt="2024-07-24T15:13:42.073" v="11758" actId="1076"/>
          <ac:spMkLst>
            <pc:docMk/>
            <pc:sldMk cId="1238752221" sldId="2147375200"/>
            <ac:spMk id="3" creationId="{78EAA8FC-ED19-0999-FB0E-1D39316251EA}"/>
          </ac:spMkLst>
        </pc:spChg>
        <pc:spChg chg="add">
          <ac:chgData name="Becca Krouse" userId="fae6c063-940d-4a9c-9417-2927fa78202b" providerId="ADAL" clId="{AC08488A-A5E5-4BC4-A493-B1B8CF676639}" dt="2024-07-23T19:13:29.830" v="11184"/>
          <ac:spMkLst>
            <pc:docMk/>
            <pc:sldMk cId="1238752221" sldId="2147375200"/>
            <ac:spMk id="6" creationId="{0C5092D4-807A-9690-23D2-BE8342172C18}"/>
          </ac:spMkLst>
        </pc:spChg>
        <pc:spChg chg="add del mod">
          <ac:chgData name="Becca Krouse" userId="fae6c063-940d-4a9c-9417-2927fa78202b" providerId="ADAL" clId="{AC08488A-A5E5-4BC4-A493-B1B8CF676639}" dt="2024-07-24T15:12:26.715" v="11739" actId="478"/>
          <ac:spMkLst>
            <pc:docMk/>
            <pc:sldMk cId="1238752221" sldId="2147375200"/>
            <ac:spMk id="6" creationId="{819F158F-1E14-6ADC-0B0A-4036111FC0EE}"/>
          </ac:spMkLst>
        </pc:spChg>
        <pc:spChg chg="add del mod">
          <ac:chgData name="Becca Krouse" userId="fae6c063-940d-4a9c-9417-2927fa78202b" providerId="ADAL" clId="{AC08488A-A5E5-4BC4-A493-B1B8CF676639}" dt="2024-07-19T13:18:45.797" v="7825" actId="478"/>
          <ac:spMkLst>
            <pc:docMk/>
            <pc:sldMk cId="1238752221" sldId="2147375200"/>
            <ac:spMk id="6" creationId="{B46AC040-19FC-1191-1F56-324EFAF9DAFE}"/>
          </ac:spMkLst>
        </pc:spChg>
        <pc:spChg chg="add mod">
          <ac:chgData name="Becca Krouse" userId="fae6c063-940d-4a9c-9417-2927fa78202b" providerId="ADAL" clId="{AC08488A-A5E5-4BC4-A493-B1B8CF676639}" dt="2024-07-24T15:13:46.335" v="11759" actId="1076"/>
          <ac:spMkLst>
            <pc:docMk/>
            <pc:sldMk cId="1238752221" sldId="2147375200"/>
            <ac:spMk id="7" creationId="{0ABDF9DB-24C9-2381-6C13-685284CE2D9E}"/>
          </ac:spMkLst>
        </pc:spChg>
        <pc:spChg chg="add del mod">
          <ac:chgData name="Becca Krouse" userId="fae6c063-940d-4a9c-9417-2927fa78202b" providerId="ADAL" clId="{AC08488A-A5E5-4BC4-A493-B1B8CF676639}" dt="2024-07-23T19:16:19.369" v="11264" actId="478"/>
          <ac:spMkLst>
            <pc:docMk/>
            <pc:sldMk cId="1238752221" sldId="2147375200"/>
            <ac:spMk id="9" creationId="{541BD878-515D-9E0F-99DD-669E8CEDE21A}"/>
          </ac:spMkLst>
        </pc:spChg>
        <pc:spChg chg="add del mod">
          <ac:chgData name="Becca Krouse" userId="fae6c063-940d-4a9c-9417-2927fa78202b" providerId="ADAL" clId="{AC08488A-A5E5-4BC4-A493-B1B8CF676639}" dt="2024-07-23T19:16:20.545" v="11266" actId="478"/>
          <ac:spMkLst>
            <pc:docMk/>
            <pc:sldMk cId="1238752221" sldId="2147375200"/>
            <ac:spMk id="10" creationId="{2C13A1D8-9ADE-EA1D-F73C-1AF4FE7FC600}"/>
          </ac:spMkLst>
        </pc:spChg>
        <pc:spChg chg="add mod">
          <ac:chgData name="Becca Krouse" userId="fae6c063-940d-4a9c-9417-2927fa78202b" providerId="ADAL" clId="{AC08488A-A5E5-4BC4-A493-B1B8CF676639}" dt="2024-07-24T15:14:01.981" v="11764" actId="1076"/>
          <ac:spMkLst>
            <pc:docMk/>
            <pc:sldMk cId="1238752221" sldId="2147375200"/>
            <ac:spMk id="10" creationId="{940B5BC8-4E48-184F-8DF1-E311E5C2F0B4}"/>
          </ac:spMkLst>
        </pc:spChg>
        <pc:spChg chg="add del mod">
          <ac:chgData name="Becca Krouse" userId="fae6c063-940d-4a9c-9417-2927fa78202b" providerId="ADAL" clId="{AC08488A-A5E5-4BC4-A493-B1B8CF676639}" dt="2024-07-23T19:16:20.041" v="11265" actId="478"/>
          <ac:spMkLst>
            <pc:docMk/>
            <pc:sldMk cId="1238752221" sldId="2147375200"/>
            <ac:spMk id="11" creationId="{1F104509-7221-6338-E596-B1BFBA134BB7}"/>
          </ac:spMkLst>
        </pc:spChg>
        <pc:spChg chg="add mod ord">
          <ac:chgData name="Becca Krouse" userId="fae6c063-940d-4a9c-9417-2927fa78202b" providerId="ADAL" clId="{AC08488A-A5E5-4BC4-A493-B1B8CF676639}" dt="2024-07-24T15:13:53.998" v="11762" actId="1076"/>
          <ac:spMkLst>
            <pc:docMk/>
            <pc:sldMk cId="1238752221" sldId="2147375200"/>
            <ac:spMk id="11" creationId="{E056B269-A9CD-081C-3046-349CC8D60113}"/>
          </ac:spMkLst>
        </pc:spChg>
        <pc:spChg chg="add del mod">
          <ac:chgData name="Becca Krouse" userId="fae6c063-940d-4a9c-9417-2927fa78202b" providerId="ADAL" clId="{AC08488A-A5E5-4BC4-A493-B1B8CF676639}" dt="2024-07-23T19:16:18.617" v="11263" actId="478"/>
          <ac:spMkLst>
            <pc:docMk/>
            <pc:sldMk cId="1238752221" sldId="2147375200"/>
            <ac:spMk id="12" creationId="{A736BBBB-AD61-E621-2E1C-37D0826C8728}"/>
          </ac:spMkLst>
        </pc:spChg>
        <pc:spChg chg="add mod">
          <ac:chgData name="Becca Krouse" userId="fae6c063-940d-4a9c-9417-2927fa78202b" providerId="ADAL" clId="{AC08488A-A5E5-4BC4-A493-B1B8CF676639}" dt="2024-07-24T15:14:28.241" v="11771" actId="1076"/>
          <ac:spMkLst>
            <pc:docMk/>
            <pc:sldMk cId="1238752221" sldId="2147375200"/>
            <ac:spMk id="12" creationId="{E0A51238-D5B7-1169-CEC8-61DB40FFC6EE}"/>
          </ac:spMkLst>
        </pc:spChg>
        <pc:spChg chg="add mod">
          <ac:chgData name="Becca Krouse" userId="fae6c063-940d-4a9c-9417-2927fa78202b" providerId="ADAL" clId="{AC08488A-A5E5-4BC4-A493-B1B8CF676639}" dt="2024-07-24T15:13:57.604" v="11763" actId="1076"/>
          <ac:spMkLst>
            <pc:docMk/>
            <pc:sldMk cId="1238752221" sldId="2147375200"/>
            <ac:spMk id="13" creationId="{9F1B8B3E-C432-1D9F-DB19-6B8C91D1D2D9}"/>
          </ac:spMkLst>
        </pc:spChg>
        <pc:spChg chg="add mod">
          <ac:chgData name="Becca Krouse" userId="fae6c063-940d-4a9c-9417-2927fa78202b" providerId="ADAL" clId="{AC08488A-A5E5-4BC4-A493-B1B8CF676639}" dt="2024-07-24T15:14:56.057" v="11777" actId="14100"/>
          <ac:spMkLst>
            <pc:docMk/>
            <pc:sldMk cId="1238752221" sldId="2147375200"/>
            <ac:spMk id="14" creationId="{7344C287-F5C6-731D-AEB1-98CE2239C0A0}"/>
          </ac:spMkLst>
        </pc:spChg>
        <pc:graphicFrameChg chg="add del mod modGraphic">
          <ac:chgData name="Becca Krouse" userId="fae6c063-940d-4a9c-9417-2927fa78202b" providerId="ADAL" clId="{AC08488A-A5E5-4BC4-A493-B1B8CF676639}" dt="2024-07-23T19:09:08.649" v="11152" actId="478"/>
          <ac:graphicFrameMkLst>
            <pc:docMk/>
            <pc:sldMk cId="1238752221" sldId="2147375200"/>
            <ac:graphicFrameMk id="5" creationId="{CF29E711-2976-EAAB-F50A-D7F9A0112855}"/>
          </ac:graphicFrameMkLst>
        </pc:graphicFrameChg>
        <pc:picChg chg="add mod modCrop">
          <ac:chgData name="Becca Krouse" userId="fae6c063-940d-4a9c-9417-2927fa78202b" providerId="ADAL" clId="{AC08488A-A5E5-4BC4-A493-B1B8CF676639}" dt="2024-07-24T15:14:49.222" v="11774" actId="1076"/>
          <ac:picMkLst>
            <pc:docMk/>
            <pc:sldMk cId="1238752221" sldId="2147375200"/>
            <ac:picMk id="8" creationId="{C7454B28-6464-8EAC-FD67-C052662A2367}"/>
          </ac:picMkLst>
        </pc:picChg>
        <pc:picChg chg="add mod ord">
          <ac:chgData name="Becca Krouse" userId="fae6c063-940d-4a9c-9417-2927fa78202b" providerId="ADAL" clId="{AC08488A-A5E5-4BC4-A493-B1B8CF676639}" dt="2024-07-24T15:13:33.223" v="11756" actId="1076"/>
          <ac:picMkLst>
            <pc:docMk/>
            <pc:sldMk cId="1238752221" sldId="2147375200"/>
            <ac:picMk id="9" creationId="{EF862994-0F2F-BF9F-C583-70E789ED8274}"/>
          </ac:picMkLst>
        </pc:picChg>
      </pc:sldChg>
      <pc:sldChg chg="addSp delSp modSp new del mod">
        <pc:chgData name="Becca Krouse" userId="fae6c063-940d-4a9c-9417-2927fa78202b" providerId="ADAL" clId="{AC08488A-A5E5-4BC4-A493-B1B8CF676639}" dt="2024-07-18T18:00:35.644" v="6646" actId="47"/>
        <pc:sldMkLst>
          <pc:docMk/>
          <pc:sldMk cId="1998565668" sldId="2147375201"/>
        </pc:sldMkLst>
        <pc:spChg chg="mod">
          <ac:chgData name="Becca Krouse" userId="fae6c063-940d-4a9c-9417-2927fa78202b" providerId="ADAL" clId="{AC08488A-A5E5-4BC4-A493-B1B8CF676639}" dt="2024-07-18T17:59:48.933" v="6633"/>
          <ac:spMkLst>
            <pc:docMk/>
            <pc:sldMk cId="1998565668" sldId="2147375201"/>
            <ac:spMk id="2" creationId="{3EB95327-B4BD-A51F-4513-8540183811E4}"/>
          </ac:spMkLst>
        </pc:spChg>
        <pc:spChg chg="mod">
          <ac:chgData name="Becca Krouse" userId="fae6c063-940d-4a9c-9417-2927fa78202b" providerId="ADAL" clId="{AC08488A-A5E5-4BC4-A493-B1B8CF676639}" dt="2024-07-18T18:00:25.234" v="6645" actId="1076"/>
          <ac:spMkLst>
            <pc:docMk/>
            <pc:sldMk cId="1998565668" sldId="2147375201"/>
            <ac:spMk id="3" creationId="{9923FF25-FFA2-C8A4-228F-6812EEC646D7}"/>
          </ac:spMkLst>
        </pc:spChg>
        <pc:spChg chg="add del">
          <ac:chgData name="Becca Krouse" userId="fae6c063-940d-4a9c-9417-2927fa78202b" providerId="ADAL" clId="{AC08488A-A5E5-4BC4-A493-B1B8CF676639}" dt="2024-07-18T17:59:57.089" v="6635" actId="22"/>
          <ac:spMkLst>
            <pc:docMk/>
            <pc:sldMk cId="1998565668" sldId="2147375201"/>
            <ac:spMk id="6" creationId="{4732E2F4-4F93-E376-1567-54042CE748A0}"/>
          </ac:spMkLst>
        </pc:spChg>
      </pc:sldChg>
      <pc:sldChg chg="addSp modSp new del mod">
        <pc:chgData name="Becca Krouse" userId="fae6c063-940d-4a9c-9417-2927fa78202b" providerId="ADAL" clId="{AC08488A-A5E5-4BC4-A493-B1B8CF676639}" dt="2024-07-23T19:03:05.016" v="11081" actId="47"/>
        <pc:sldMkLst>
          <pc:docMk/>
          <pc:sldMk cId="3185262888" sldId="2147375201"/>
        </pc:sldMkLst>
        <pc:spChg chg="mod">
          <ac:chgData name="Becca Krouse" userId="fae6c063-940d-4a9c-9417-2927fa78202b" providerId="ADAL" clId="{AC08488A-A5E5-4BC4-A493-B1B8CF676639}" dt="2024-07-18T18:00:48.582" v="6649"/>
          <ac:spMkLst>
            <pc:docMk/>
            <pc:sldMk cId="3185262888" sldId="2147375201"/>
            <ac:spMk id="2" creationId="{8F072DA1-F9D6-6A2F-95A0-3F348576C0F3}"/>
          </ac:spMkLst>
        </pc:spChg>
        <pc:spChg chg="mod">
          <ac:chgData name="Becca Krouse" userId="fae6c063-940d-4a9c-9417-2927fa78202b" providerId="ADAL" clId="{AC08488A-A5E5-4BC4-A493-B1B8CF676639}" dt="2024-07-18T18:05:09.934" v="6884" actId="20577"/>
          <ac:spMkLst>
            <pc:docMk/>
            <pc:sldMk cId="3185262888" sldId="2147375201"/>
            <ac:spMk id="3" creationId="{A3C01B00-5405-E26A-3797-139D00070E5B}"/>
          </ac:spMkLst>
        </pc:spChg>
        <pc:spChg chg="add mod">
          <ac:chgData name="Becca Krouse" userId="fae6c063-940d-4a9c-9417-2927fa78202b" providerId="ADAL" clId="{AC08488A-A5E5-4BC4-A493-B1B8CF676639}" dt="2024-07-18T18:00:53.106" v="6650"/>
          <ac:spMkLst>
            <pc:docMk/>
            <pc:sldMk cId="3185262888" sldId="2147375201"/>
            <ac:spMk id="5" creationId="{3F2B08B5-E746-B61B-ECCF-3ABFE4CA7649}"/>
          </ac:spMkLst>
        </pc:spChg>
        <pc:graphicFrameChg chg="add mod modGraphic">
          <ac:chgData name="Becca Krouse" userId="fae6c063-940d-4a9c-9417-2927fa78202b" providerId="ADAL" clId="{AC08488A-A5E5-4BC4-A493-B1B8CF676639}" dt="2024-07-18T18:06:27.179" v="6887" actId="14861"/>
          <ac:graphicFrameMkLst>
            <pc:docMk/>
            <pc:sldMk cId="3185262888" sldId="2147375201"/>
            <ac:graphicFrameMk id="6" creationId="{1566871F-8725-0C91-582E-67E438E8C93E}"/>
          </ac:graphicFrameMkLst>
        </pc:graphicFrameChg>
      </pc:sldChg>
      <pc:sldChg chg="modSp new del mod">
        <pc:chgData name="Becca Krouse" userId="fae6c063-940d-4a9c-9417-2927fa78202b" providerId="ADAL" clId="{AC08488A-A5E5-4BC4-A493-B1B8CF676639}" dt="2024-07-29T14:12:05.888" v="13194" actId="47"/>
        <pc:sldMkLst>
          <pc:docMk/>
          <pc:sldMk cId="3993395208" sldId="2147375202"/>
        </pc:sldMkLst>
        <pc:spChg chg="mod">
          <ac:chgData name="Becca Krouse" userId="fae6c063-940d-4a9c-9417-2927fa78202b" providerId="ADAL" clId="{AC08488A-A5E5-4BC4-A493-B1B8CF676639}" dt="2024-07-22T16:22:38.808" v="10378" actId="20577"/>
          <ac:spMkLst>
            <pc:docMk/>
            <pc:sldMk cId="3993395208" sldId="2147375202"/>
            <ac:spMk id="2" creationId="{A23D9013-4413-0085-B33C-7800485866BA}"/>
          </ac:spMkLst>
        </pc:spChg>
      </pc:sldChg>
      <pc:sldChg chg="addSp delSp modSp new mod ord modAnim">
        <pc:chgData name="Becca Krouse" userId="fae6c063-940d-4a9c-9417-2927fa78202b" providerId="ADAL" clId="{AC08488A-A5E5-4BC4-A493-B1B8CF676639}" dt="2024-07-23T19:02:26.759" v="11073" actId="20577"/>
        <pc:sldMkLst>
          <pc:docMk/>
          <pc:sldMk cId="3907954675" sldId="2147375203"/>
        </pc:sldMkLst>
        <pc:spChg chg="mod">
          <ac:chgData name="Becca Krouse" userId="fae6c063-940d-4a9c-9417-2927fa78202b" providerId="ADAL" clId="{AC08488A-A5E5-4BC4-A493-B1B8CF676639}" dt="2024-07-23T18:20:54.531" v="10461" actId="20577"/>
          <ac:spMkLst>
            <pc:docMk/>
            <pc:sldMk cId="3907954675" sldId="2147375203"/>
            <ac:spMk id="2" creationId="{ED3D8E7A-BF16-4A8B-877B-D3C01D474458}"/>
          </ac:spMkLst>
        </pc:spChg>
        <pc:spChg chg="add del mod">
          <ac:chgData name="Becca Krouse" userId="fae6c063-940d-4a9c-9417-2927fa78202b" providerId="ADAL" clId="{AC08488A-A5E5-4BC4-A493-B1B8CF676639}" dt="2024-07-23T19:02:26.759" v="11073" actId="20577"/>
          <ac:spMkLst>
            <pc:docMk/>
            <pc:sldMk cId="3907954675" sldId="2147375203"/>
            <ac:spMk id="3" creationId="{53A4765D-9093-9426-F4D8-11C8767FEE26}"/>
          </ac:spMkLst>
        </pc:spChg>
        <pc:picChg chg="add mod">
          <ac:chgData name="Becca Krouse" userId="fae6c063-940d-4a9c-9417-2927fa78202b" providerId="ADAL" clId="{AC08488A-A5E5-4BC4-A493-B1B8CF676639}" dt="2024-07-23T18:21:23.340" v="10469"/>
          <ac:picMkLst>
            <pc:docMk/>
            <pc:sldMk cId="3907954675" sldId="2147375203"/>
            <ac:picMk id="5" creationId="{ABFF06E9-96DB-CDF5-9220-780621D4CD15}"/>
          </ac:picMkLst>
        </pc:picChg>
        <pc:picChg chg="add mod">
          <ac:chgData name="Becca Krouse" userId="fae6c063-940d-4a9c-9417-2927fa78202b" providerId="ADAL" clId="{AC08488A-A5E5-4BC4-A493-B1B8CF676639}" dt="2024-07-23T18:56:44.835" v="10842" actId="1076"/>
          <ac:picMkLst>
            <pc:docMk/>
            <pc:sldMk cId="3907954675" sldId="2147375203"/>
            <ac:picMk id="1026" creationId="{BBF38504-364E-8B0F-7CB0-308FA07857DA}"/>
          </ac:picMkLst>
        </pc:picChg>
      </pc:sldChg>
      <pc:sldChg chg="addSp modSp new mod">
        <pc:chgData name="Becca Krouse" userId="fae6c063-940d-4a9c-9417-2927fa78202b" providerId="ADAL" clId="{AC08488A-A5E5-4BC4-A493-B1B8CF676639}" dt="2024-07-23T19:03:34.528" v="11104" actId="20577"/>
        <pc:sldMkLst>
          <pc:docMk/>
          <pc:sldMk cId="2086623812" sldId="2147375204"/>
        </pc:sldMkLst>
        <pc:spChg chg="mod">
          <ac:chgData name="Becca Krouse" userId="fae6c063-940d-4a9c-9417-2927fa78202b" providerId="ADAL" clId="{AC08488A-A5E5-4BC4-A493-B1B8CF676639}" dt="2024-07-23T18:56:57.448" v="10844"/>
          <ac:spMkLst>
            <pc:docMk/>
            <pc:sldMk cId="2086623812" sldId="2147375204"/>
            <ac:spMk id="2" creationId="{39B4091D-644C-AE4A-7569-813A0E1CD3E8}"/>
          </ac:spMkLst>
        </pc:spChg>
        <pc:spChg chg="mod">
          <ac:chgData name="Becca Krouse" userId="fae6c063-940d-4a9c-9417-2927fa78202b" providerId="ADAL" clId="{AC08488A-A5E5-4BC4-A493-B1B8CF676639}" dt="2024-07-23T19:02:55.446" v="11079" actId="1076"/>
          <ac:spMkLst>
            <pc:docMk/>
            <pc:sldMk cId="2086623812" sldId="2147375204"/>
            <ac:spMk id="3" creationId="{8E481C25-26B1-F9C2-9DF0-C8D7F1373145}"/>
          </ac:spMkLst>
        </pc:spChg>
        <pc:spChg chg="add mod">
          <ac:chgData name="Becca Krouse" userId="fae6c063-940d-4a9c-9417-2927fa78202b" providerId="ADAL" clId="{AC08488A-A5E5-4BC4-A493-B1B8CF676639}" dt="2024-07-23T19:03:02.315" v="11080"/>
          <ac:spMkLst>
            <pc:docMk/>
            <pc:sldMk cId="2086623812" sldId="2147375204"/>
            <ac:spMk id="6" creationId="{371A2D08-0146-CBAA-3795-CB6271656E62}"/>
          </ac:spMkLst>
        </pc:spChg>
        <pc:graphicFrameChg chg="add mod">
          <ac:chgData name="Becca Krouse" userId="fae6c063-940d-4a9c-9417-2927fa78202b" providerId="ADAL" clId="{AC08488A-A5E5-4BC4-A493-B1B8CF676639}" dt="2024-07-23T19:03:34.528" v="11104" actId="20577"/>
          <ac:graphicFrameMkLst>
            <pc:docMk/>
            <pc:sldMk cId="2086623812" sldId="2147375204"/>
            <ac:graphicFrameMk id="5" creationId="{55AC8303-EF7C-C34C-DA20-8E3F45C89ED4}"/>
          </ac:graphicFrameMkLst>
        </pc:graphicFrameChg>
      </pc:sldChg>
      <pc:sldChg chg="addSp delSp modSp add del mod">
        <pc:chgData name="Becca Krouse" userId="fae6c063-940d-4a9c-9417-2927fa78202b" providerId="ADAL" clId="{AC08488A-A5E5-4BC4-A493-B1B8CF676639}" dt="2024-07-24T15:18:44.224" v="11806" actId="47"/>
        <pc:sldMkLst>
          <pc:docMk/>
          <pc:sldMk cId="1868625402" sldId="2147375205"/>
        </pc:sldMkLst>
        <pc:spChg chg="mod">
          <ac:chgData name="Becca Krouse" userId="fae6c063-940d-4a9c-9417-2927fa78202b" providerId="ADAL" clId="{AC08488A-A5E5-4BC4-A493-B1B8CF676639}" dt="2024-07-23T19:19:00.656" v="11287" actId="14100"/>
          <ac:spMkLst>
            <pc:docMk/>
            <pc:sldMk cId="1868625402" sldId="2147375205"/>
            <ac:spMk id="3" creationId="{78EAA8FC-ED19-0999-FB0E-1D39316251EA}"/>
          </ac:spMkLst>
        </pc:spChg>
        <pc:spChg chg="add mod">
          <ac:chgData name="Becca Krouse" userId="fae6c063-940d-4a9c-9417-2927fa78202b" providerId="ADAL" clId="{AC08488A-A5E5-4BC4-A493-B1B8CF676639}" dt="2024-07-23T19:19:13.893" v="11290" actId="17032"/>
          <ac:spMkLst>
            <pc:docMk/>
            <pc:sldMk cId="1868625402" sldId="2147375205"/>
            <ac:spMk id="7" creationId="{100467CB-FE24-E865-5C7C-71C33B8B2E88}"/>
          </ac:spMkLst>
        </pc:spChg>
        <pc:spChg chg="add mod">
          <ac:chgData name="Becca Krouse" userId="fae6c063-940d-4a9c-9417-2927fa78202b" providerId="ADAL" clId="{AC08488A-A5E5-4BC4-A493-B1B8CF676639}" dt="2024-07-23T19:22:13.836" v="11354" actId="1076"/>
          <ac:spMkLst>
            <pc:docMk/>
            <pc:sldMk cId="1868625402" sldId="2147375205"/>
            <ac:spMk id="9" creationId="{BF611E6B-4BDF-1B6D-3EC6-8D581DAC61A9}"/>
          </ac:spMkLst>
        </pc:spChg>
        <pc:spChg chg="add mod">
          <ac:chgData name="Becca Krouse" userId="fae6c063-940d-4a9c-9417-2927fa78202b" providerId="ADAL" clId="{AC08488A-A5E5-4BC4-A493-B1B8CF676639}" dt="2024-07-23T19:24:25.493" v="11472" actId="14861"/>
          <ac:spMkLst>
            <pc:docMk/>
            <pc:sldMk cId="1868625402" sldId="2147375205"/>
            <ac:spMk id="10" creationId="{BCC7A382-0615-0509-F32D-83B13F4FCEBD}"/>
          </ac:spMkLst>
        </pc:spChg>
        <pc:picChg chg="add mod modCrop">
          <ac:chgData name="Becca Krouse" userId="fae6c063-940d-4a9c-9417-2927fa78202b" providerId="ADAL" clId="{AC08488A-A5E5-4BC4-A493-B1B8CF676639}" dt="2024-07-23T19:22:13.836" v="11354" actId="1076"/>
          <ac:picMkLst>
            <pc:docMk/>
            <pc:sldMk cId="1868625402" sldId="2147375205"/>
            <ac:picMk id="6" creationId="{A63F864E-A435-F36B-6820-4CCC02E620D1}"/>
          </ac:picMkLst>
        </pc:picChg>
        <pc:picChg chg="del">
          <ac:chgData name="Becca Krouse" userId="fae6c063-940d-4a9c-9417-2927fa78202b" providerId="ADAL" clId="{AC08488A-A5E5-4BC4-A493-B1B8CF676639}" dt="2024-07-23T19:18:44.226" v="11269" actId="478"/>
          <ac:picMkLst>
            <pc:docMk/>
            <pc:sldMk cId="1868625402" sldId="2147375205"/>
            <ac:picMk id="8" creationId="{C7454B28-6464-8EAC-FD67-C052662A2367}"/>
          </ac:picMkLst>
        </pc:picChg>
      </pc:sldChg>
      <pc:sldChg chg="addSp delSp modSp new mod">
        <pc:chgData name="Becca Krouse" userId="fae6c063-940d-4a9c-9417-2927fa78202b" providerId="ADAL" clId="{AC08488A-A5E5-4BC4-A493-B1B8CF676639}" dt="2024-07-24T15:23:09.701" v="11971" actId="1076"/>
        <pc:sldMkLst>
          <pc:docMk/>
          <pc:sldMk cId="3941939810" sldId="2147375206"/>
        </pc:sldMkLst>
        <pc:spChg chg="del mod">
          <ac:chgData name="Becca Krouse" userId="fae6c063-940d-4a9c-9417-2927fa78202b" providerId="ADAL" clId="{AC08488A-A5E5-4BC4-A493-B1B8CF676639}" dt="2024-07-24T15:18:50.204" v="11807" actId="478"/>
          <ac:spMkLst>
            <pc:docMk/>
            <pc:sldMk cId="3941939810" sldId="2147375206"/>
            <ac:spMk id="2" creationId="{A0434E41-B982-0253-3DDB-834F70539741}"/>
          </ac:spMkLst>
        </pc:spChg>
        <pc:spChg chg="del">
          <ac:chgData name="Becca Krouse" userId="fae6c063-940d-4a9c-9417-2927fa78202b" providerId="ADAL" clId="{AC08488A-A5E5-4BC4-A493-B1B8CF676639}" dt="2024-07-23T19:24:55.946" v="11474" actId="478"/>
          <ac:spMkLst>
            <pc:docMk/>
            <pc:sldMk cId="3941939810" sldId="2147375206"/>
            <ac:spMk id="3" creationId="{026E560A-2921-43D2-4789-80C86A0B9939}"/>
          </ac:spMkLst>
        </pc:spChg>
        <pc:spChg chg="add mod">
          <ac:chgData name="Becca Krouse" userId="fae6c063-940d-4a9c-9417-2927fa78202b" providerId="ADAL" clId="{AC08488A-A5E5-4BC4-A493-B1B8CF676639}" dt="2024-07-24T15:18:56.207" v="11809" actId="1076"/>
          <ac:spMkLst>
            <pc:docMk/>
            <pc:sldMk cId="3941939810" sldId="2147375206"/>
            <ac:spMk id="5" creationId="{FF4FE820-6A42-E2AB-A63B-BC255928CA64}"/>
          </ac:spMkLst>
        </pc:spChg>
        <pc:spChg chg="add del mod">
          <ac:chgData name="Becca Krouse" userId="fae6c063-940d-4a9c-9417-2927fa78202b" providerId="ADAL" clId="{AC08488A-A5E5-4BC4-A493-B1B8CF676639}" dt="2024-07-24T15:18:53.017" v="11808" actId="478"/>
          <ac:spMkLst>
            <pc:docMk/>
            <pc:sldMk cId="3941939810" sldId="2147375206"/>
            <ac:spMk id="6" creationId="{4BCEDF63-060D-A4AE-BC0A-FD321849ADF3}"/>
          </ac:spMkLst>
        </pc:spChg>
        <pc:spChg chg="add mod">
          <ac:chgData name="Becca Krouse" userId="fae6c063-940d-4a9c-9417-2927fa78202b" providerId="ADAL" clId="{AC08488A-A5E5-4BC4-A493-B1B8CF676639}" dt="2024-07-24T15:19:08.610" v="11851" actId="1076"/>
          <ac:spMkLst>
            <pc:docMk/>
            <pc:sldMk cId="3941939810" sldId="2147375206"/>
            <ac:spMk id="8" creationId="{5EED896B-97A3-FF43-AF05-712660B251B8}"/>
          </ac:spMkLst>
        </pc:spChg>
        <pc:spChg chg="add mod">
          <ac:chgData name="Becca Krouse" userId="fae6c063-940d-4a9c-9417-2927fa78202b" providerId="ADAL" clId="{AC08488A-A5E5-4BC4-A493-B1B8CF676639}" dt="2024-07-24T15:23:06.692" v="11970" actId="14100"/>
          <ac:spMkLst>
            <pc:docMk/>
            <pc:sldMk cId="3941939810" sldId="2147375206"/>
            <ac:spMk id="9" creationId="{EDABFDC2-BF58-4706-88E5-51778B020661}"/>
          </ac:spMkLst>
        </pc:spChg>
        <pc:spChg chg="add mod">
          <ac:chgData name="Becca Krouse" userId="fae6c063-940d-4a9c-9417-2927fa78202b" providerId="ADAL" clId="{AC08488A-A5E5-4BC4-A493-B1B8CF676639}" dt="2024-07-23T19:28:41.272" v="11541"/>
          <ac:spMkLst>
            <pc:docMk/>
            <pc:sldMk cId="3941939810" sldId="2147375206"/>
            <ac:spMk id="10" creationId="{82C4D21F-AD20-5A94-769F-F33BA752CB41}"/>
          </ac:spMkLst>
        </pc:spChg>
        <pc:spChg chg="add mod">
          <ac:chgData name="Becca Krouse" userId="fae6c063-940d-4a9c-9417-2927fa78202b" providerId="ADAL" clId="{AC08488A-A5E5-4BC4-A493-B1B8CF676639}" dt="2024-07-24T15:20:32.234" v="11907" actId="20577"/>
          <ac:spMkLst>
            <pc:docMk/>
            <pc:sldMk cId="3941939810" sldId="2147375206"/>
            <ac:spMk id="10" creationId="{F6678508-2C59-7019-D38E-340997DD690E}"/>
          </ac:spMkLst>
        </pc:spChg>
        <pc:spChg chg="add mod">
          <ac:chgData name="Becca Krouse" userId="fae6c063-940d-4a9c-9417-2927fa78202b" providerId="ADAL" clId="{AC08488A-A5E5-4BC4-A493-B1B8CF676639}" dt="2024-07-23T19:28:41.272" v="11541"/>
          <ac:spMkLst>
            <pc:docMk/>
            <pc:sldMk cId="3941939810" sldId="2147375206"/>
            <ac:spMk id="11" creationId="{28E574C5-8E51-3FCC-BCDF-0E715654669C}"/>
          </ac:spMkLst>
        </pc:spChg>
        <pc:spChg chg="add mod">
          <ac:chgData name="Becca Krouse" userId="fae6c063-940d-4a9c-9417-2927fa78202b" providerId="ADAL" clId="{AC08488A-A5E5-4BC4-A493-B1B8CF676639}" dt="2024-07-24T15:23:09.701" v="11971" actId="1076"/>
          <ac:spMkLst>
            <pc:docMk/>
            <pc:sldMk cId="3941939810" sldId="2147375206"/>
            <ac:spMk id="12" creationId="{BA243DDB-AF07-9F11-1C22-8EE5F186ECEE}"/>
          </ac:spMkLst>
        </pc:spChg>
        <pc:spChg chg="add mod">
          <ac:chgData name="Becca Krouse" userId="fae6c063-940d-4a9c-9417-2927fa78202b" providerId="ADAL" clId="{AC08488A-A5E5-4BC4-A493-B1B8CF676639}" dt="2024-07-24T15:22:30.295" v="11960" actId="1076"/>
          <ac:spMkLst>
            <pc:docMk/>
            <pc:sldMk cId="3941939810" sldId="2147375206"/>
            <ac:spMk id="14" creationId="{51738B92-C4F5-4D35-76C6-0C3EE243DBDA}"/>
          </ac:spMkLst>
        </pc:spChg>
        <pc:spChg chg="add mod">
          <ac:chgData name="Becca Krouse" userId="fae6c063-940d-4a9c-9417-2927fa78202b" providerId="ADAL" clId="{AC08488A-A5E5-4BC4-A493-B1B8CF676639}" dt="2024-07-24T15:22:53.972" v="11966" actId="14100"/>
          <ac:spMkLst>
            <pc:docMk/>
            <pc:sldMk cId="3941939810" sldId="2147375206"/>
            <ac:spMk id="15" creationId="{44B5421D-935B-0E15-5374-6F89D44D5FCD}"/>
          </ac:spMkLst>
        </pc:spChg>
        <pc:spChg chg="add mod">
          <ac:chgData name="Becca Krouse" userId="fae6c063-940d-4a9c-9417-2927fa78202b" providerId="ADAL" clId="{AC08488A-A5E5-4BC4-A493-B1B8CF676639}" dt="2024-07-24T15:23:02.570" v="11969" actId="14100"/>
          <ac:spMkLst>
            <pc:docMk/>
            <pc:sldMk cId="3941939810" sldId="2147375206"/>
            <ac:spMk id="16" creationId="{24AA6922-5C80-4159-6B02-6A146F3D1520}"/>
          </ac:spMkLst>
        </pc:spChg>
        <pc:picChg chg="add mod">
          <ac:chgData name="Becca Krouse" userId="fae6c063-940d-4a9c-9417-2927fa78202b" providerId="ADAL" clId="{AC08488A-A5E5-4BC4-A493-B1B8CF676639}" dt="2024-07-24T15:22:41.805" v="11962" actId="1076"/>
          <ac:picMkLst>
            <pc:docMk/>
            <pc:sldMk cId="3941939810" sldId="2147375206"/>
            <ac:picMk id="7" creationId="{B28E6A62-280B-BCF4-134F-8451C3BE0C0D}"/>
          </ac:picMkLst>
        </pc:picChg>
        <pc:picChg chg="add mod">
          <ac:chgData name="Becca Krouse" userId="fae6c063-940d-4a9c-9417-2927fa78202b" providerId="ADAL" clId="{AC08488A-A5E5-4BC4-A493-B1B8CF676639}" dt="2024-07-24T15:22:07.984" v="11911" actId="1076"/>
          <ac:picMkLst>
            <pc:docMk/>
            <pc:sldMk cId="3941939810" sldId="2147375206"/>
            <ac:picMk id="13" creationId="{FBE20637-DEBA-ED68-A857-690AD9BD9FA3}"/>
          </ac:picMkLst>
        </pc:picChg>
      </pc:sldChg>
      <pc:sldChg chg="addSp modSp new mod">
        <pc:chgData name="Becca Krouse" userId="fae6c063-940d-4a9c-9417-2927fa78202b" providerId="ADAL" clId="{AC08488A-A5E5-4BC4-A493-B1B8CF676639}" dt="2024-07-24T15:28:18.884" v="12475" actId="27636"/>
        <pc:sldMkLst>
          <pc:docMk/>
          <pc:sldMk cId="1306782475" sldId="2147375207"/>
        </pc:sldMkLst>
        <pc:spChg chg="mod">
          <ac:chgData name="Becca Krouse" userId="fae6c063-940d-4a9c-9417-2927fa78202b" providerId="ADAL" clId="{AC08488A-A5E5-4BC4-A493-B1B8CF676639}" dt="2024-07-24T15:23:31.713" v="11977" actId="20577"/>
          <ac:spMkLst>
            <pc:docMk/>
            <pc:sldMk cId="1306782475" sldId="2147375207"/>
            <ac:spMk id="2" creationId="{88D9598E-C1FB-D3A4-768A-3ABC5E9A507E}"/>
          </ac:spMkLst>
        </pc:spChg>
        <pc:spChg chg="mod">
          <ac:chgData name="Becca Krouse" userId="fae6c063-940d-4a9c-9417-2927fa78202b" providerId="ADAL" clId="{AC08488A-A5E5-4BC4-A493-B1B8CF676639}" dt="2024-07-24T15:28:18.884" v="12475" actId="27636"/>
          <ac:spMkLst>
            <pc:docMk/>
            <pc:sldMk cId="1306782475" sldId="2147375207"/>
            <ac:spMk id="3" creationId="{5CDE1DCE-D288-61B5-BBC1-AD93BA2B7419}"/>
          </ac:spMkLst>
        </pc:spChg>
        <pc:spChg chg="add mod">
          <ac:chgData name="Becca Krouse" userId="fae6c063-940d-4a9c-9417-2927fa78202b" providerId="ADAL" clId="{AC08488A-A5E5-4BC4-A493-B1B8CF676639}" dt="2024-07-24T15:25:24.648" v="12110" actId="14100"/>
          <ac:spMkLst>
            <pc:docMk/>
            <pc:sldMk cId="1306782475" sldId="2147375207"/>
            <ac:spMk id="5" creationId="{89E0DF03-1B5E-56A0-89FC-F1977777EF87}"/>
          </ac:spMkLst>
        </pc:spChg>
      </pc:sldChg>
      <pc:sldChg chg="addSp delSp modSp new del mod delAnim modAnim">
        <pc:chgData name="Becca Krouse" userId="fae6c063-940d-4a9c-9417-2927fa78202b" providerId="ADAL" clId="{AC08488A-A5E5-4BC4-A493-B1B8CF676639}" dt="2024-07-29T13:48:14.592" v="12632" actId="47"/>
        <pc:sldMkLst>
          <pc:docMk/>
          <pc:sldMk cId="3513219193" sldId="2147375208"/>
        </pc:sldMkLst>
        <pc:spChg chg="del">
          <ac:chgData name="Becca Krouse" userId="fae6c063-940d-4a9c-9417-2927fa78202b" providerId="ADAL" clId="{AC08488A-A5E5-4BC4-A493-B1B8CF676639}" dt="2024-07-29T13:43:53.936" v="12526" actId="478"/>
          <ac:spMkLst>
            <pc:docMk/>
            <pc:sldMk cId="3513219193" sldId="2147375208"/>
            <ac:spMk id="2" creationId="{3CD24211-5DB3-6973-9448-62BBF72115A6}"/>
          </ac:spMkLst>
        </pc:spChg>
        <pc:spChg chg="del">
          <ac:chgData name="Becca Krouse" userId="fae6c063-940d-4a9c-9417-2927fa78202b" providerId="ADAL" clId="{AC08488A-A5E5-4BC4-A493-B1B8CF676639}" dt="2024-07-29T13:43:53.936" v="12526" actId="478"/>
          <ac:spMkLst>
            <pc:docMk/>
            <pc:sldMk cId="3513219193" sldId="2147375208"/>
            <ac:spMk id="3" creationId="{83DA266C-1324-FC4A-0CC4-E9185644DFC7}"/>
          </ac:spMkLst>
        </pc:spChg>
        <pc:spChg chg="del">
          <ac:chgData name="Becca Krouse" userId="fae6c063-940d-4a9c-9417-2927fa78202b" providerId="ADAL" clId="{AC08488A-A5E5-4BC4-A493-B1B8CF676639}" dt="2024-07-29T13:45:59.545" v="12541" actId="478"/>
          <ac:spMkLst>
            <pc:docMk/>
            <pc:sldMk cId="3513219193" sldId="2147375208"/>
            <ac:spMk id="4" creationId="{35CAD8AF-579F-4927-3F5E-87408090F562}"/>
          </ac:spMkLst>
        </pc:spChg>
        <pc:spChg chg="add del mod">
          <ac:chgData name="Becca Krouse" userId="fae6c063-940d-4a9c-9417-2927fa78202b" providerId="ADAL" clId="{AC08488A-A5E5-4BC4-A493-B1B8CF676639}" dt="2024-07-29T13:44:30.934" v="12532" actId="478"/>
          <ac:spMkLst>
            <pc:docMk/>
            <pc:sldMk cId="3513219193" sldId="2147375208"/>
            <ac:spMk id="5" creationId="{C6C00AF1-EF66-60BB-566D-E603D47727C4}"/>
          </ac:spMkLst>
        </pc:spChg>
        <pc:spChg chg="add del mod">
          <ac:chgData name="Becca Krouse" userId="fae6c063-940d-4a9c-9417-2927fa78202b" providerId="ADAL" clId="{AC08488A-A5E5-4BC4-A493-B1B8CF676639}" dt="2024-07-29T13:44:37.333" v="12534" actId="478"/>
          <ac:spMkLst>
            <pc:docMk/>
            <pc:sldMk cId="3513219193" sldId="2147375208"/>
            <ac:spMk id="6" creationId="{88944F57-955C-7320-2DC5-BCD7C5D8C400}"/>
          </ac:spMkLst>
        </pc:spChg>
        <pc:spChg chg="add del mod">
          <ac:chgData name="Becca Krouse" userId="fae6c063-940d-4a9c-9417-2927fa78202b" providerId="ADAL" clId="{AC08488A-A5E5-4BC4-A493-B1B8CF676639}" dt="2024-07-29T13:45:01.023" v="12538" actId="478"/>
          <ac:spMkLst>
            <pc:docMk/>
            <pc:sldMk cId="3513219193" sldId="2147375208"/>
            <ac:spMk id="7" creationId="{EB3F0FA6-4159-5F2D-7744-FA396F658C9B}"/>
          </ac:spMkLst>
        </pc:spChg>
        <pc:spChg chg="add del mod">
          <ac:chgData name="Becca Krouse" userId="fae6c063-940d-4a9c-9417-2927fa78202b" providerId="ADAL" clId="{AC08488A-A5E5-4BC4-A493-B1B8CF676639}" dt="2024-07-29T13:45:59.545" v="12541" actId="478"/>
          <ac:spMkLst>
            <pc:docMk/>
            <pc:sldMk cId="3513219193" sldId="2147375208"/>
            <ac:spMk id="8" creationId="{65CD4AD5-42C6-F4B0-9E67-922F2A7BF04B}"/>
          </ac:spMkLst>
        </pc:spChg>
        <pc:spChg chg="add del mod">
          <ac:chgData name="Becca Krouse" userId="fae6c063-940d-4a9c-9417-2927fa78202b" providerId="ADAL" clId="{AC08488A-A5E5-4BC4-A493-B1B8CF676639}" dt="2024-07-29T13:45:27.677" v="12540" actId="478"/>
          <ac:spMkLst>
            <pc:docMk/>
            <pc:sldMk cId="3513219193" sldId="2147375208"/>
            <ac:spMk id="9" creationId="{4783F191-91BA-F5B2-1F22-AE39FDE6B2BF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25" creationId="{414EE523-5BC7-9724-8E0F-82DE3A5389C6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26" creationId="{234EB93F-B6E1-F1FC-52CA-1D79F45B035D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28" creationId="{98E4ACBE-CB80-2D66-9AE6-01E0F425E6E6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29" creationId="{559AA37A-6C33-0233-40D8-36B3C96B7EC6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31" creationId="{93955CE1-DA58-0FC2-B2AE-12B823CD3012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32" creationId="{5172123D-42BD-6FFA-96A8-F36C7BFE7C33}"/>
          </ac:spMkLst>
        </pc:spChg>
        <pc:spChg chg="add del mod">
          <ac:chgData name="Becca Krouse" userId="fae6c063-940d-4a9c-9417-2927fa78202b" providerId="ADAL" clId="{AC08488A-A5E5-4BC4-A493-B1B8CF676639}" dt="2024-07-29T13:45:59.545" v="12541" actId="478"/>
          <ac:spMkLst>
            <pc:docMk/>
            <pc:sldMk cId="3513219193" sldId="2147375208"/>
            <ac:spMk id="33" creationId="{4FC18D1C-C8D8-A245-0D0B-08EFD8E9E075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39" creationId="{E94A747B-FAA7-158F-5051-B060328F868E}"/>
          </ac:spMkLst>
        </pc:spChg>
        <pc:spChg chg="mod">
          <ac:chgData name="Becca Krouse" userId="fae6c063-940d-4a9c-9417-2927fa78202b" providerId="ADAL" clId="{AC08488A-A5E5-4BC4-A493-B1B8CF676639}" dt="2024-07-29T13:44:15.810" v="12527"/>
          <ac:spMkLst>
            <pc:docMk/>
            <pc:sldMk cId="3513219193" sldId="2147375208"/>
            <ac:spMk id="40" creationId="{A0C2783D-4993-8B7A-C97F-FE2FAAA6A199}"/>
          </ac:spMkLst>
        </pc:spChg>
        <pc:spChg chg="add del mod">
          <ac:chgData name="Becca Krouse" userId="fae6c063-940d-4a9c-9417-2927fa78202b" providerId="ADAL" clId="{AC08488A-A5E5-4BC4-A493-B1B8CF676639}" dt="2024-07-29T13:46:14.270" v="12546" actId="478"/>
          <ac:spMkLst>
            <pc:docMk/>
            <pc:sldMk cId="3513219193" sldId="2147375208"/>
            <ac:spMk id="41" creationId="{D678CF48-914A-DAA0-D036-9D2472BAD1FF}"/>
          </ac:spMkLst>
        </pc:spChg>
        <pc:spChg chg="add del mod">
          <ac:chgData name="Becca Krouse" userId="fae6c063-940d-4a9c-9417-2927fa78202b" providerId="ADAL" clId="{AC08488A-A5E5-4BC4-A493-B1B8CF676639}" dt="2024-07-29T13:46:19.798" v="12547" actId="478"/>
          <ac:spMkLst>
            <pc:docMk/>
            <pc:sldMk cId="3513219193" sldId="2147375208"/>
            <ac:spMk id="42" creationId="{6B6F7054-2F73-A6B7-CE62-D0264BA227ED}"/>
          </ac:spMkLst>
        </pc:spChg>
        <pc:spChg chg="add del mod">
          <ac:chgData name="Becca Krouse" userId="fae6c063-940d-4a9c-9417-2927fa78202b" providerId="ADAL" clId="{AC08488A-A5E5-4BC4-A493-B1B8CF676639}" dt="2024-07-29T13:46:09.243" v="12544" actId="478"/>
          <ac:spMkLst>
            <pc:docMk/>
            <pc:sldMk cId="3513219193" sldId="2147375208"/>
            <ac:spMk id="43" creationId="{34E13117-F0BD-7AA6-B613-65C4D094D271}"/>
          </ac:spMkLst>
        </pc:spChg>
        <pc:spChg chg="add del mod">
          <ac:chgData name="Becca Krouse" userId="fae6c063-940d-4a9c-9417-2927fa78202b" providerId="ADAL" clId="{AC08488A-A5E5-4BC4-A493-B1B8CF676639}" dt="2024-07-29T13:46:49.582" v="12550" actId="478"/>
          <ac:spMkLst>
            <pc:docMk/>
            <pc:sldMk cId="3513219193" sldId="2147375208"/>
            <ac:spMk id="44" creationId="{6949DEEB-8513-FBC8-B7D9-2879708520D9}"/>
          </ac:spMkLst>
        </pc:spChg>
        <pc:spChg chg="add del mod">
          <ac:chgData name="Becca Krouse" userId="fae6c063-940d-4a9c-9417-2927fa78202b" providerId="ADAL" clId="{AC08488A-A5E5-4BC4-A493-B1B8CF676639}" dt="2024-07-29T13:46:51.739" v="12552" actId="478"/>
          <ac:spMkLst>
            <pc:docMk/>
            <pc:sldMk cId="3513219193" sldId="2147375208"/>
            <ac:spMk id="45" creationId="{3C63B26C-340A-FC76-8DAA-E129F9CC7184}"/>
          </ac:spMkLst>
        </pc:spChg>
        <pc:spChg chg="add mod">
          <ac:chgData name="Becca Krouse" userId="fae6c063-940d-4a9c-9417-2927fa78202b" providerId="ADAL" clId="{AC08488A-A5E5-4BC4-A493-B1B8CF676639}" dt="2024-07-29T13:47:04.174" v="12618" actId="1038"/>
          <ac:spMkLst>
            <pc:docMk/>
            <pc:sldMk cId="3513219193" sldId="2147375208"/>
            <ac:spMk id="46" creationId="{94660EC2-A314-F3A5-2819-6DA37040C792}"/>
          </ac:spMkLst>
        </pc:spChg>
        <pc:spChg chg="add mod">
          <ac:chgData name="Becca Krouse" userId="fae6c063-940d-4a9c-9417-2927fa78202b" providerId="ADAL" clId="{AC08488A-A5E5-4BC4-A493-B1B8CF676639}" dt="2024-07-29T13:48:13.118" v="12631" actId="6549"/>
          <ac:spMkLst>
            <pc:docMk/>
            <pc:sldMk cId="3513219193" sldId="2147375208"/>
            <ac:spMk id="47" creationId="{74A7FD1C-4CBB-80E8-C539-30E19A31D6EF}"/>
          </ac:spMkLst>
        </pc:spChg>
        <pc:spChg chg="add del mod">
          <ac:chgData name="Becca Krouse" userId="fae6c063-940d-4a9c-9417-2927fa78202b" providerId="ADAL" clId="{AC08488A-A5E5-4BC4-A493-B1B8CF676639}" dt="2024-07-29T13:48:10.086" v="12627" actId="478"/>
          <ac:spMkLst>
            <pc:docMk/>
            <pc:sldMk cId="3513219193" sldId="2147375208"/>
            <ac:spMk id="48" creationId="{69928828-A978-5368-15CA-A910946B29BF}"/>
          </ac:spMkLst>
        </pc:spChg>
        <pc:spChg chg="add del mod">
          <ac:chgData name="Becca Krouse" userId="fae6c063-940d-4a9c-9417-2927fa78202b" providerId="ADAL" clId="{AC08488A-A5E5-4BC4-A493-B1B8CF676639}" dt="2024-07-29T13:46:12.757" v="12545" actId="478"/>
          <ac:spMkLst>
            <pc:docMk/>
            <pc:sldMk cId="3513219193" sldId="2147375208"/>
            <ac:spMk id="74" creationId="{348F64A1-769E-82A2-E321-6423B4A97636}"/>
          </ac:spMkLst>
        </pc:spChg>
        <pc:grpChg chg="add del mod">
          <ac:chgData name="Becca Krouse" userId="fae6c063-940d-4a9c-9417-2927fa78202b" providerId="ADAL" clId="{AC08488A-A5E5-4BC4-A493-B1B8CF676639}" dt="2024-07-29T13:45:59.545" v="12541" actId="478"/>
          <ac:grpSpMkLst>
            <pc:docMk/>
            <pc:sldMk cId="3513219193" sldId="2147375208"/>
            <ac:grpSpMk id="15" creationId="{D6CD6897-B1CF-31CF-2490-47A88578AD93}"/>
          </ac:grpSpMkLst>
        </pc:grpChg>
        <pc:grpChg chg="add del mod">
          <ac:chgData name="Becca Krouse" userId="fae6c063-940d-4a9c-9417-2927fa78202b" providerId="ADAL" clId="{AC08488A-A5E5-4BC4-A493-B1B8CF676639}" dt="2024-07-29T13:45:59.545" v="12541" actId="478"/>
          <ac:grpSpMkLst>
            <pc:docMk/>
            <pc:sldMk cId="3513219193" sldId="2147375208"/>
            <ac:grpSpMk id="18" creationId="{19DAF05A-D2B2-BC74-1C23-F9060B068055}"/>
          </ac:grpSpMkLst>
        </pc:grpChg>
        <pc:grpChg chg="add del mod">
          <ac:chgData name="Becca Krouse" userId="fae6c063-940d-4a9c-9417-2927fa78202b" providerId="ADAL" clId="{AC08488A-A5E5-4BC4-A493-B1B8CF676639}" dt="2024-07-29T13:45:27.677" v="12540" actId="478"/>
          <ac:grpSpMkLst>
            <pc:docMk/>
            <pc:sldMk cId="3513219193" sldId="2147375208"/>
            <ac:grpSpMk id="21" creationId="{F82BD10F-B653-BF2E-5741-671A348FCA0E}"/>
          </ac:grpSpMkLst>
        </pc:grpChg>
        <pc:grpChg chg="add del mod">
          <ac:chgData name="Becca Krouse" userId="fae6c063-940d-4a9c-9417-2927fa78202b" providerId="ADAL" clId="{AC08488A-A5E5-4BC4-A493-B1B8CF676639}" dt="2024-07-29T13:44:24.183" v="12530" actId="478"/>
          <ac:grpSpMkLst>
            <pc:docMk/>
            <pc:sldMk cId="3513219193" sldId="2147375208"/>
            <ac:grpSpMk id="24" creationId="{39862CEA-087F-81F9-33D9-1A87BF83B031}"/>
          </ac:grpSpMkLst>
        </pc:grpChg>
        <pc:grpChg chg="add del mod">
          <ac:chgData name="Becca Krouse" userId="fae6c063-940d-4a9c-9417-2927fa78202b" providerId="ADAL" clId="{AC08488A-A5E5-4BC4-A493-B1B8CF676639}" dt="2024-07-29T13:44:22.615" v="12529" actId="478"/>
          <ac:grpSpMkLst>
            <pc:docMk/>
            <pc:sldMk cId="3513219193" sldId="2147375208"/>
            <ac:grpSpMk id="27" creationId="{C74C4714-AA50-294B-B53B-36C4A256B1E7}"/>
          </ac:grpSpMkLst>
        </pc:grpChg>
        <pc:grpChg chg="add del mod">
          <ac:chgData name="Becca Krouse" userId="fae6c063-940d-4a9c-9417-2927fa78202b" providerId="ADAL" clId="{AC08488A-A5E5-4BC4-A493-B1B8CF676639}" dt="2024-07-29T13:44:34.191" v="12533" actId="478"/>
          <ac:grpSpMkLst>
            <pc:docMk/>
            <pc:sldMk cId="3513219193" sldId="2147375208"/>
            <ac:grpSpMk id="30" creationId="{27A6A153-A512-2DF7-196D-D28CD86FD09A}"/>
          </ac:grpSpMkLst>
        </pc:grpChg>
        <pc:grpChg chg="add del mod">
          <ac:chgData name="Becca Krouse" userId="fae6c063-940d-4a9c-9417-2927fa78202b" providerId="ADAL" clId="{AC08488A-A5E5-4BC4-A493-B1B8CF676639}" dt="2024-07-29T13:45:59.545" v="12541" actId="478"/>
          <ac:grpSpMkLst>
            <pc:docMk/>
            <pc:sldMk cId="3513219193" sldId="2147375208"/>
            <ac:grpSpMk id="35" creationId="{65CC9F67-3AF5-1ED7-4BFF-12F82953A5B3}"/>
          </ac:grpSpMkLst>
        </pc:grpChg>
        <pc:grpChg chg="add del mod">
          <ac:chgData name="Becca Krouse" userId="fae6c063-940d-4a9c-9417-2927fa78202b" providerId="ADAL" clId="{AC08488A-A5E5-4BC4-A493-B1B8CF676639}" dt="2024-07-29T13:44:20.387" v="12528" actId="478"/>
          <ac:grpSpMkLst>
            <pc:docMk/>
            <pc:sldMk cId="3513219193" sldId="2147375208"/>
            <ac:grpSpMk id="38" creationId="{DA777CFE-553B-6716-7077-69F9149A3F7C}"/>
          </ac:grpSpMkLst>
        </pc:grpChg>
        <pc:grpChg chg="add mod">
          <ac:chgData name="Becca Krouse" userId="fae6c063-940d-4a9c-9417-2927fa78202b" providerId="ADAL" clId="{AC08488A-A5E5-4BC4-A493-B1B8CF676639}" dt="2024-07-29T13:46:02.272" v="12543"/>
          <ac:grpSpMkLst>
            <pc:docMk/>
            <pc:sldMk cId="3513219193" sldId="2147375208"/>
            <ac:grpSpMk id="56" creationId="{40AD6DEA-363B-ADFC-3E8D-D2CE1B3E1E66}"/>
          </ac:grpSpMkLst>
        </pc:grpChg>
        <pc:grpChg chg="add del mod">
          <ac:chgData name="Becca Krouse" userId="fae6c063-940d-4a9c-9417-2927fa78202b" providerId="ADAL" clId="{AC08488A-A5E5-4BC4-A493-B1B8CF676639}" dt="2024-07-29T13:46:52.339" v="12553" actId="478"/>
          <ac:grpSpMkLst>
            <pc:docMk/>
            <pc:sldMk cId="3513219193" sldId="2147375208"/>
            <ac:grpSpMk id="59" creationId="{0478A8A7-E3E3-AD70-4C19-D8C633121A95}"/>
          </ac:grpSpMkLst>
        </pc:grpChg>
        <pc:grpChg chg="add mod">
          <ac:chgData name="Becca Krouse" userId="fae6c063-940d-4a9c-9417-2927fa78202b" providerId="ADAL" clId="{AC08488A-A5E5-4BC4-A493-B1B8CF676639}" dt="2024-07-29T13:47:04.174" v="12618" actId="1038"/>
          <ac:grpSpMkLst>
            <pc:docMk/>
            <pc:sldMk cId="3513219193" sldId="2147375208"/>
            <ac:grpSpMk id="62" creationId="{34807AB7-6570-E90F-DBF2-6519D8C84187}"/>
          </ac:grpSpMkLst>
        </pc:grpChg>
        <pc:grpChg chg="add del mod">
          <ac:chgData name="Becca Krouse" userId="fae6c063-940d-4a9c-9417-2927fa78202b" providerId="ADAL" clId="{AC08488A-A5E5-4BC4-A493-B1B8CF676639}" dt="2024-07-29T13:48:12.465" v="12630" actId="478"/>
          <ac:grpSpMkLst>
            <pc:docMk/>
            <pc:sldMk cId="3513219193" sldId="2147375208"/>
            <ac:grpSpMk id="65" creationId="{B8A81502-1102-8F08-42A6-9C25CB6479F2}"/>
          </ac:grpSpMkLst>
        </pc:grpChg>
        <pc:picChg chg="add del mod">
          <ac:chgData name="Becca Krouse" userId="fae6c063-940d-4a9c-9417-2927fa78202b" providerId="ADAL" clId="{AC08488A-A5E5-4BC4-A493-B1B8CF676639}" dt="2024-07-29T13:46:01.958" v="12542" actId="478"/>
          <ac:picMkLst>
            <pc:docMk/>
            <pc:sldMk cId="3513219193" sldId="2147375208"/>
            <ac:picMk id="14" creationId="{BF59C622-C67B-B901-FEAB-2B0B0E5517F8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16" creationId="{788F2213-65D9-56E4-8FF0-2E6809F917D9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17" creationId="{B515B08C-5791-2503-3429-234B9E2ACED4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19" creationId="{B813A38E-42B5-C123-4F79-32D5DD4338E9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20" creationId="{540C093C-15C0-62BE-DABE-D8E7C8F669EC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22" creationId="{E468D84A-C2AE-4253-9D8B-4507E698E47B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23" creationId="{9DA4F629-6CF5-1E76-C900-E612F58D7067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36" creationId="{4A836E10-2FC3-86E3-ACA3-F47AFC394797}"/>
          </ac:picMkLst>
        </pc:picChg>
        <pc:picChg chg="mod">
          <ac:chgData name="Becca Krouse" userId="fae6c063-940d-4a9c-9417-2927fa78202b" providerId="ADAL" clId="{AC08488A-A5E5-4BC4-A493-B1B8CF676639}" dt="2024-07-29T13:44:15.810" v="12527"/>
          <ac:picMkLst>
            <pc:docMk/>
            <pc:sldMk cId="3513219193" sldId="2147375208"/>
            <ac:picMk id="37" creationId="{826E8F63-CE6D-E279-10F9-861963BACD0B}"/>
          </ac:picMkLst>
        </pc:picChg>
        <pc:picChg chg="add 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55" creationId="{E49D650F-3F74-C7B8-7E6F-25D916669615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57" creationId="{90BB3B46-F808-25C0-40AE-BDABF728D8B5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58" creationId="{D4CB3932-346B-2A89-20EE-56F676BAC6A7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60" creationId="{6E95D27A-CEBC-2A0E-26FA-0824EA4295F1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61" creationId="{C3986585-9FEA-E6D4-85AB-A4AC6AC3625F}"/>
          </ac:picMkLst>
        </pc:picChg>
        <pc:picChg chg="mod">
          <ac:chgData name="Becca Krouse" userId="fae6c063-940d-4a9c-9417-2927fa78202b" providerId="ADAL" clId="{AC08488A-A5E5-4BC4-A493-B1B8CF676639}" dt="2024-07-29T13:47:04.174" v="12618" actId="1038"/>
          <ac:picMkLst>
            <pc:docMk/>
            <pc:sldMk cId="3513219193" sldId="2147375208"/>
            <ac:picMk id="63" creationId="{F7DB5273-4E3C-EF3B-9704-A3367BFF4308}"/>
          </ac:picMkLst>
        </pc:picChg>
        <pc:picChg chg="mod">
          <ac:chgData name="Becca Krouse" userId="fae6c063-940d-4a9c-9417-2927fa78202b" providerId="ADAL" clId="{AC08488A-A5E5-4BC4-A493-B1B8CF676639}" dt="2024-07-29T13:47:04.174" v="12618" actId="1038"/>
          <ac:picMkLst>
            <pc:docMk/>
            <pc:sldMk cId="3513219193" sldId="2147375208"/>
            <ac:picMk id="64" creationId="{472E0DCA-90C2-A3E7-D3D4-3E8CA808D161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66" creationId="{1CDCFC61-1FA7-1A6A-5E15-96FC223A3700}"/>
          </ac:picMkLst>
        </pc:picChg>
        <pc:picChg chg="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67" creationId="{B91717AE-6855-1FDC-4C8B-AEBBF02AF0E2}"/>
          </ac:picMkLst>
        </pc:picChg>
        <pc:picChg chg="add mod">
          <ac:chgData name="Becca Krouse" userId="fae6c063-940d-4a9c-9417-2927fa78202b" providerId="ADAL" clId="{AC08488A-A5E5-4BC4-A493-B1B8CF676639}" dt="2024-07-29T13:47:04.174" v="12618" actId="1038"/>
          <ac:picMkLst>
            <pc:docMk/>
            <pc:sldMk cId="3513219193" sldId="2147375208"/>
            <ac:picMk id="68" creationId="{9ABA170B-A47F-3E07-4AD4-C9230250A3F0}"/>
          </ac:picMkLst>
        </pc:picChg>
        <pc:picChg chg="add mod">
          <ac:chgData name="Becca Krouse" userId="fae6c063-940d-4a9c-9417-2927fa78202b" providerId="ADAL" clId="{AC08488A-A5E5-4BC4-A493-B1B8CF676639}" dt="2024-07-29T13:47:04.174" v="12618" actId="1038"/>
          <ac:picMkLst>
            <pc:docMk/>
            <pc:sldMk cId="3513219193" sldId="2147375208"/>
            <ac:picMk id="69" creationId="{3D95753F-282B-32DA-11D2-B0010F84012C}"/>
          </ac:picMkLst>
        </pc:picChg>
        <pc:picChg chg="add del mod">
          <ac:chgData name="Becca Krouse" userId="fae6c063-940d-4a9c-9417-2927fa78202b" providerId="ADAL" clId="{AC08488A-A5E5-4BC4-A493-B1B8CF676639}" dt="2024-07-29T13:47:56.358" v="12624" actId="478"/>
          <ac:picMkLst>
            <pc:docMk/>
            <pc:sldMk cId="3513219193" sldId="2147375208"/>
            <ac:picMk id="70" creationId="{13470DCF-EE94-3964-1EB3-4A5E025CEA74}"/>
          </ac:picMkLst>
        </pc:picChg>
        <pc:picChg chg="add del mod">
          <ac:chgData name="Becca Krouse" userId="fae6c063-940d-4a9c-9417-2927fa78202b" providerId="ADAL" clId="{AC08488A-A5E5-4BC4-A493-B1B8CF676639}" dt="2024-07-29T13:46:53.718" v="12554" actId="478"/>
          <ac:picMkLst>
            <pc:docMk/>
            <pc:sldMk cId="3513219193" sldId="2147375208"/>
            <ac:picMk id="71" creationId="{3DE27937-8A31-3C91-A531-11D5BC5B01C1}"/>
          </ac:picMkLst>
        </pc:picChg>
        <pc:picChg chg="add mod">
          <ac:chgData name="Becca Krouse" userId="fae6c063-940d-4a9c-9417-2927fa78202b" providerId="ADAL" clId="{AC08488A-A5E5-4BC4-A493-B1B8CF676639}" dt="2024-07-29T13:46:02.272" v="12543"/>
          <ac:picMkLst>
            <pc:docMk/>
            <pc:sldMk cId="3513219193" sldId="2147375208"/>
            <ac:picMk id="72" creationId="{7A1B12F4-F14D-7A78-333F-A20CDEA6AEF5}"/>
          </ac:picMkLst>
        </pc:picChg>
        <pc:picChg chg="add mod">
          <ac:chgData name="Becca Krouse" userId="fae6c063-940d-4a9c-9417-2927fa78202b" providerId="ADAL" clId="{AC08488A-A5E5-4BC4-A493-B1B8CF676639}" dt="2024-07-29T13:47:39.540" v="12623" actId="1076"/>
          <ac:picMkLst>
            <pc:docMk/>
            <pc:sldMk cId="3513219193" sldId="2147375208"/>
            <ac:picMk id="75" creationId="{12DCDF2E-0C02-02FB-6E2A-CB598A9BBF1D}"/>
          </ac:picMkLst>
        </pc:picChg>
        <pc:cxnChg chg="add del mod">
          <ac:chgData name="Becca Krouse" userId="fae6c063-940d-4a9c-9417-2927fa78202b" providerId="ADAL" clId="{AC08488A-A5E5-4BC4-A493-B1B8CF676639}" dt="2024-07-29T13:46:01.958" v="12542" actId="478"/>
          <ac:cxnSpMkLst>
            <pc:docMk/>
            <pc:sldMk cId="3513219193" sldId="2147375208"/>
            <ac:cxnSpMk id="10" creationId="{2241F146-26B2-4880-2CA0-233C58C834D0}"/>
          </ac:cxnSpMkLst>
        </pc:cxnChg>
        <pc:cxnChg chg="add del mod">
          <ac:chgData name="Becca Krouse" userId="fae6c063-940d-4a9c-9417-2927fa78202b" providerId="ADAL" clId="{AC08488A-A5E5-4BC4-A493-B1B8CF676639}" dt="2024-07-29T13:45:01.023" v="12538" actId="478"/>
          <ac:cxnSpMkLst>
            <pc:docMk/>
            <pc:sldMk cId="3513219193" sldId="2147375208"/>
            <ac:cxnSpMk id="11" creationId="{08932EEE-EFF3-2330-AA6C-2331A286EB45}"/>
          </ac:cxnSpMkLst>
        </pc:cxnChg>
        <pc:cxnChg chg="add del mod">
          <ac:chgData name="Becca Krouse" userId="fae6c063-940d-4a9c-9417-2927fa78202b" providerId="ADAL" clId="{AC08488A-A5E5-4BC4-A493-B1B8CF676639}" dt="2024-07-29T13:45:59.545" v="12541" actId="478"/>
          <ac:cxnSpMkLst>
            <pc:docMk/>
            <pc:sldMk cId="3513219193" sldId="2147375208"/>
            <ac:cxnSpMk id="12" creationId="{12719111-6562-0026-84B8-D7018FF27659}"/>
          </ac:cxnSpMkLst>
        </pc:cxnChg>
        <pc:cxnChg chg="add del mod">
          <ac:chgData name="Becca Krouse" userId="fae6c063-940d-4a9c-9417-2927fa78202b" providerId="ADAL" clId="{AC08488A-A5E5-4BC4-A493-B1B8CF676639}" dt="2024-07-29T13:45:27.677" v="12540" actId="478"/>
          <ac:cxnSpMkLst>
            <pc:docMk/>
            <pc:sldMk cId="3513219193" sldId="2147375208"/>
            <ac:cxnSpMk id="13" creationId="{50374C8F-E1AF-CC7D-013D-C8CE04F9E20C}"/>
          </ac:cxnSpMkLst>
        </pc:cxnChg>
        <pc:cxnChg chg="add del mod">
          <ac:chgData name="Becca Krouse" userId="fae6c063-940d-4a9c-9417-2927fa78202b" providerId="ADAL" clId="{AC08488A-A5E5-4BC4-A493-B1B8CF676639}" dt="2024-07-29T13:45:59.545" v="12541" actId="478"/>
          <ac:cxnSpMkLst>
            <pc:docMk/>
            <pc:sldMk cId="3513219193" sldId="2147375208"/>
            <ac:cxnSpMk id="34" creationId="{F9592497-DAD3-45B9-7EDD-8E0223F92D80}"/>
          </ac:cxnSpMkLst>
        </pc:cxnChg>
        <pc:cxnChg chg="add mod">
          <ac:chgData name="Becca Krouse" userId="fae6c063-940d-4a9c-9417-2927fa78202b" providerId="ADAL" clId="{AC08488A-A5E5-4BC4-A493-B1B8CF676639}" dt="2024-07-29T13:46:02.272" v="12543"/>
          <ac:cxnSpMkLst>
            <pc:docMk/>
            <pc:sldMk cId="3513219193" sldId="2147375208"/>
            <ac:cxnSpMk id="49" creationId="{6BDE55AA-664E-07AD-EDDC-C2196F905407}"/>
          </ac:cxnSpMkLst>
        </pc:cxnChg>
        <pc:cxnChg chg="add del mod">
          <ac:chgData name="Becca Krouse" userId="fae6c063-940d-4a9c-9417-2927fa78202b" providerId="ADAL" clId="{AC08488A-A5E5-4BC4-A493-B1B8CF676639}" dt="2024-07-29T13:46:46.455" v="12548" actId="478"/>
          <ac:cxnSpMkLst>
            <pc:docMk/>
            <pc:sldMk cId="3513219193" sldId="2147375208"/>
            <ac:cxnSpMk id="50" creationId="{D9632CD0-4B45-8053-2416-BB7C0A53230F}"/>
          </ac:cxnSpMkLst>
        </pc:cxnChg>
        <pc:cxnChg chg="add del mod">
          <ac:chgData name="Becca Krouse" userId="fae6c063-940d-4a9c-9417-2927fa78202b" providerId="ADAL" clId="{AC08488A-A5E5-4BC4-A493-B1B8CF676639}" dt="2024-07-29T13:46:51.230" v="12551" actId="478"/>
          <ac:cxnSpMkLst>
            <pc:docMk/>
            <pc:sldMk cId="3513219193" sldId="2147375208"/>
            <ac:cxnSpMk id="51" creationId="{E55D71B1-AD77-F5AC-749C-286271505687}"/>
          </ac:cxnSpMkLst>
        </pc:cxnChg>
        <pc:cxnChg chg="add mod">
          <ac:chgData name="Becca Krouse" userId="fae6c063-940d-4a9c-9417-2927fa78202b" providerId="ADAL" clId="{AC08488A-A5E5-4BC4-A493-B1B8CF676639}" dt="2024-07-29T13:47:04.174" v="12618" actId="1038"/>
          <ac:cxnSpMkLst>
            <pc:docMk/>
            <pc:sldMk cId="3513219193" sldId="2147375208"/>
            <ac:cxnSpMk id="52" creationId="{C60A22DA-CC59-A21A-84DB-1A260B4A82A1}"/>
          </ac:cxnSpMkLst>
        </pc:cxnChg>
        <pc:cxnChg chg="add del mod">
          <ac:chgData name="Becca Krouse" userId="fae6c063-940d-4a9c-9417-2927fa78202b" providerId="ADAL" clId="{AC08488A-A5E5-4BC4-A493-B1B8CF676639}" dt="2024-07-29T13:48:11.021" v="12628" actId="478"/>
          <ac:cxnSpMkLst>
            <pc:docMk/>
            <pc:sldMk cId="3513219193" sldId="2147375208"/>
            <ac:cxnSpMk id="53" creationId="{B9BF465F-E971-E418-7052-4728065EE0A3}"/>
          </ac:cxnSpMkLst>
        </pc:cxnChg>
        <pc:cxnChg chg="add del mod">
          <ac:chgData name="Becca Krouse" userId="fae6c063-940d-4a9c-9417-2927fa78202b" providerId="ADAL" clId="{AC08488A-A5E5-4BC4-A493-B1B8CF676639}" dt="2024-07-29T13:48:12.006" v="12629" actId="478"/>
          <ac:cxnSpMkLst>
            <pc:docMk/>
            <pc:sldMk cId="3513219193" sldId="2147375208"/>
            <ac:cxnSpMk id="54" creationId="{ED701385-94E5-AF4A-CED5-4BD360F6B573}"/>
          </ac:cxnSpMkLst>
        </pc:cxnChg>
      </pc:sldChg>
      <pc:sldChg chg="addSp delSp modSp new del mod modAnim">
        <pc:chgData name="Becca Krouse" userId="fae6c063-940d-4a9c-9417-2927fa78202b" providerId="ADAL" clId="{AC08488A-A5E5-4BC4-A493-B1B8CF676639}" dt="2024-07-29T13:59:24.365" v="12909" actId="47"/>
        <pc:sldMkLst>
          <pc:docMk/>
          <pc:sldMk cId="3915841624" sldId="2147375208"/>
        </pc:sldMkLst>
        <pc:spChg chg="del">
          <ac:chgData name="Becca Krouse" userId="fae6c063-940d-4a9c-9417-2927fa78202b" providerId="ADAL" clId="{AC08488A-A5E5-4BC4-A493-B1B8CF676639}" dt="2024-07-29T13:48:21.334" v="12634" actId="478"/>
          <ac:spMkLst>
            <pc:docMk/>
            <pc:sldMk cId="3915841624" sldId="2147375208"/>
            <ac:spMk id="2" creationId="{4B28E8E9-E9D2-93E9-5747-E6FD49E25F3C}"/>
          </ac:spMkLst>
        </pc:spChg>
        <pc:spChg chg="del">
          <ac:chgData name="Becca Krouse" userId="fae6c063-940d-4a9c-9417-2927fa78202b" providerId="ADAL" clId="{AC08488A-A5E5-4BC4-A493-B1B8CF676639}" dt="2024-07-29T13:48:22.542" v="12635" actId="478"/>
          <ac:spMkLst>
            <pc:docMk/>
            <pc:sldMk cId="3915841624" sldId="2147375208"/>
            <ac:spMk id="3" creationId="{840B85B1-51FD-F960-5C71-F7E16B901153}"/>
          </ac:spMkLst>
        </pc:spChg>
        <pc:spChg chg="add mod">
          <ac:chgData name="Becca Krouse" userId="fae6c063-940d-4a9c-9417-2927fa78202b" providerId="ADAL" clId="{AC08488A-A5E5-4BC4-A493-B1B8CF676639}" dt="2024-07-29T13:49:23.975" v="12654" actId="1076"/>
          <ac:spMkLst>
            <pc:docMk/>
            <pc:sldMk cId="3915841624" sldId="2147375208"/>
            <ac:spMk id="6" creationId="{80FD6D35-D4ED-EF9A-98A1-81C3F6BFE47D}"/>
          </ac:spMkLst>
        </pc:spChg>
        <pc:spChg chg="add mod">
          <ac:chgData name="Becca Krouse" userId="fae6c063-940d-4a9c-9417-2927fa78202b" providerId="ADAL" clId="{AC08488A-A5E5-4BC4-A493-B1B8CF676639}" dt="2024-07-29T13:52:09.155" v="12692" actId="1076"/>
          <ac:spMkLst>
            <pc:docMk/>
            <pc:sldMk cId="3915841624" sldId="2147375208"/>
            <ac:spMk id="7" creationId="{F5FA9941-B1E3-A9EC-467F-60632FC16498}"/>
          </ac:spMkLst>
        </pc:spChg>
        <pc:spChg chg="add mod">
          <ac:chgData name="Becca Krouse" userId="fae6c063-940d-4a9c-9417-2927fa78202b" providerId="ADAL" clId="{AC08488A-A5E5-4BC4-A493-B1B8CF676639}" dt="2024-07-29T13:52:20.895" v="12700" actId="20577"/>
          <ac:spMkLst>
            <pc:docMk/>
            <pc:sldMk cId="3915841624" sldId="2147375208"/>
            <ac:spMk id="32" creationId="{D9D43F03-C83D-0286-699F-529C84AC19F3}"/>
          </ac:spMkLst>
        </pc:spChg>
        <pc:grpChg chg="add del mod">
          <ac:chgData name="Becca Krouse" userId="fae6c063-940d-4a9c-9417-2927fa78202b" providerId="ADAL" clId="{AC08488A-A5E5-4BC4-A493-B1B8CF676639}" dt="2024-07-29T13:49:33.066" v="12657" actId="478"/>
          <ac:grpSpMkLst>
            <pc:docMk/>
            <pc:sldMk cId="3915841624" sldId="2147375208"/>
            <ac:grpSpMk id="9" creationId="{7367E7AD-6481-1C0E-0076-FCE72C00B6E3}"/>
          </ac:grpSpMkLst>
        </pc:grpChg>
        <pc:grpChg chg="add mod">
          <ac:chgData name="Becca Krouse" userId="fae6c063-940d-4a9c-9417-2927fa78202b" providerId="ADAL" clId="{AC08488A-A5E5-4BC4-A493-B1B8CF676639}" dt="2024-07-29T13:49:40.861" v="12659" actId="1076"/>
          <ac:grpSpMkLst>
            <pc:docMk/>
            <pc:sldMk cId="3915841624" sldId="2147375208"/>
            <ac:grpSpMk id="14" creationId="{F30A49DF-0573-2EC7-0C84-94B4436D45F5}"/>
          </ac:grpSpMkLst>
        </pc:grpChg>
        <pc:grpChg chg="add mod">
          <ac:chgData name="Becca Krouse" userId="fae6c063-940d-4a9c-9417-2927fa78202b" providerId="ADAL" clId="{AC08488A-A5E5-4BC4-A493-B1B8CF676639}" dt="2024-07-29T13:52:05.808" v="12691" actId="1076"/>
          <ac:grpSpMkLst>
            <pc:docMk/>
            <pc:sldMk cId="3915841624" sldId="2147375208"/>
            <ac:grpSpMk id="17" creationId="{D5CE927F-D887-575D-6642-0C68E9BDED2B}"/>
          </ac:grpSpMkLst>
        </pc:grpChg>
        <pc:grpChg chg="add del mod">
          <ac:chgData name="Becca Krouse" userId="fae6c063-940d-4a9c-9417-2927fa78202b" providerId="ADAL" clId="{AC08488A-A5E5-4BC4-A493-B1B8CF676639}" dt="2024-07-29T13:50:34.804" v="12665" actId="165"/>
          <ac:grpSpMkLst>
            <pc:docMk/>
            <pc:sldMk cId="3915841624" sldId="2147375208"/>
            <ac:grpSpMk id="23" creationId="{BD301B51-031F-A2CD-1136-CE05AC9D1D0B}"/>
          </ac:grpSpMkLst>
        </pc:grpChg>
        <pc:grpChg chg="add del mod">
          <ac:chgData name="Becca Krouse" userId="fae6c063-940d-4a9c-9417-2927fa78202b" providerId="ADAL" clId="{AC08488A-A5E5-4BC4-A493-B1B8CF676639}" dt="2024-07-29T13:50:29.135" v="12663" actId="165"/>
          <ac:grpSpMkLst>
            <pc:docMk/>
            <pc:sldMk cId="3915841624" sldId="2147375208"/>
            <ac:grpSpMk id="26" creationId="{A1E2F0C8-2560-2D3B-9D07-E3DF7DF1C2F7}"/>
          </ac:grpSpMkLst>
        </pc:grpChg>
        <pc:picChg chg="add mod">
          <ac:chgData name="Becca Krouse" userId="fae6c063-940d-4a9c-9417-2927fa78202b" providerId="ADAL" clId="{AC08488A-A5E5-4BC4-A493-B1B8CF676639}" dt="2024-07-29T13:49:06.920" v="12649" actId="1076"/>
          <ac:picMkLst>
            <pc:docMk/>
            <pc:sldMk cId="3915841624" sldId="2147375208"/>
            <ac:picMk id="8" creationId="{506D1756-92F6-D5E5-BCB2-3C3638AC3A7F}"/>
          </ac:picMkLst>
        </pc:picChg>
        <pc:picChg chg="mod topLvl">
          <ac:chgData name="Becca Krouse" userId="fae6c063-940d-4a9c-9417-2927fa78202b" providerId="ADAL" clId="{AC08488A-A5E5-4BC4-A493-B1B8CF676639}" dt="2024-07-29T13:49:33.066" v="12657" actId="478"/>
          <ac:picMkLst>
            <pc:docMk/>
            <pc:sldMk cId="3915841624" sldId="2147375208"/>
            <ac:picMk id="10" creationId="{104FF219-5892-559D-FDC2-6FE11D651482}"/>
          </ac:picMkLst>
        </pc:picChg>
        <pc:picChg chg="del mod topLvl">
          <ac:chgData name="Becca Krouse" userId="fae6c063-940d-4a9c-9417-2927fa78202b" providerId="ADAL" clId="{AC08488A-A5E5-4BC4-A493-B1B8CF676639}" dt="2024-07-29T13:49:33.066" v="12657" actId="478"/>
          <ac:picMkLst>
            <pc:docMk/>
            <pc:sldMk cId="3915841624" sldId="2147375208"/>
            <ac:picMk id="11" creationId="{4BAD1533-F622-195A-BB6D-6769E7032450}"/>
          </ac:picMkLst>
        </pc:picChg>
        <pc:picChg chg="mod">
          <ac:chgData name="Becca Krouse" userId="fae6c063-940d-4a9c-9417-2927fa78202b" providerId="ADAL" clId="{AC08488A-A5E5-4BC4-A493-B1B8CF676639}" dt="2024-07-29T13:49:38.769" v="12658"/>
          <ac:picMkLst>
            <pc:docMk/>
            <pc:sldMk cId="3915841624" sldId="2147375208"/>
            <ac:picMk id="15" creationId="{DEAB565B-C1C3-6764-E0FE-96E6C0F8343C}"/>
          </ac:picMkLst>
        </pc:picChg>
        <pc:picChg chg="mod">
          <ac:chgData name="Becca Krouse" userId="fae6c063-940d-4a9c-9417-2927fa78202b" providerId="ADAL" clId="{AC08488A-A5E5-4BC4-A493-B1B8CF676639}" dt="2024-07-29T13:49:38.769" v="12658"/>
          <ac:picMkLst>
            <pc:docMk/>
            <pc:sldMk cId="3915841624" sldId="2147375208"/>
            <ac:picMk id="16" creationId="{995A047B-3379-0850-D695-2EF559A0E80C}"/>
          </ac:picMkLst>
        </pc:picChg>
        <pc:picChg chg="mod">
          <ac:chgData name="Becca Krouse" userId="fae6c063-940d-4a9c-9417-2927fa78202b" providerId="ADAL" clId="{AC08488A-A5E5-4BC4-A493-B1B8CF676639}" dt="2024-07-29T13:49:38.769" v="12658"/>
          <ac:picMkLst>
            <pc:docMk/>
            <pc:sldMk cId="3915841624" sldId="2147375208"/>
            <ac:picMk id="18" creationId="{D6165F18-12BB-3542-8DB7-E186AC32AE16}"/>
          </ac:picMkLst>
        </pc:picChg>
        <pc:picChg chg="mod">
          <ac:chgData name="Becca Krouse" userId="fae6c063-940d-4a9c-9417-2927fa78202b" providerId="ADAL" clId="{AC08488A-A5E5-4BC4-A493-B1B8CF676639}" dt="2024-07-29T13:49:38.769" v="12658"/>
          <ac:picMkLst>
            <pc:docMk/>
            <pc:sldMk cId="3915841624" sldId="2147375208"/>
            <ac:picMk id="19" creationId="{DD0646CD-20ED-F1F1-0F03-A0DEC0A5C350}"/>
          </ac:picMkLst>
        </pc:picChg>
        <pc:picChg chg="add mod">
          <ac:chgData name="Becca Krouse" userId="fae6c063-940d-4a9c-9417-2927fa78202b" providerId="ADAL" clId="{AC08488A-A5E5-4BC4-A493-B1B8CF676639}" dt="2024-07-29T13:51:27.783" v="12677" actId="1076"/>
          <ac:picMkLst>
            <pc:docMk/>
            <pc:sldMk cId="3915841624" sldId="2147375208"/>
            <ac:picMk id="20" creationId="{0556C626-86CA-733D-19B6-6753A7895EA8}"/>
          </ac:picMkLst>
        </pc:picChg>
        <pc:picChg chg="add mod">
          <ac:chgData name="Becca Krouse" userId="fae6c063-940d-4a9c-9417-2927fa78202b" providerId="ADAL" clId="{AC08488A-A5E5-4BC4-A493-B1B8CF676639}" dt="2024-07-29T13:51:25.861" v="12676" actId="1076"/>
          <ac:picMkLst>
            <pc:docMk/>
            <pc:sldMk cId="3915841624" sldId="2147375208"/>
            <ac:picMk id="21" creationId="{0E8143CD-7697-61BF-B75F-EA67FFA00A2B}"/>
          </ac:picMkLst>
        </pc:picChg>
        <pc:picChg chg="add mod">
          <ac:chgData name="Becca Krouse" userId="fae6c063-940d-4a9c-9417-2927fa78202b" providerId="ADAL" clId="{AC08488A-A5E5-4BC4-A493-B1B8CF676639}" dt="2024-07-29T13:51:30.240" v="12678" actId="1076"/>
          <ac:picMkLst>
            <pc:docMk/>
            <pc:sldMk cId="3915841624" sldId="2147375208"/>
            <ac:picMk id="22" creationId="{08550B58-0EED-5D41-E94A-F60A4482B048}"/>
          </ac:picMkLst>
        </pc:picChg>
        <pc:picChg chg="mod topLvl">
          <ac:chgData name="Becca Krouse" userId="fae6c063-940d-4a9c-9417-2927fa78202b" providerId="ADAL" clId="{AC08488A-A5E5-4BC4-A493-B1B8CF676639}" dt="2024-07-29T13:51:53.031" v="12688" actId="1076"/>
          <ac:picMkLst>
            <pc:docMk/>
            <pc:sldMk cId="3915841624" sldId="2147375208"/>
            <ac:picMk id="24" creationId="{7F36D174-C0CA-5ED4-1A28-4772E93E7498}"/>
          </ac:picMkLst>
        </pc:picChg>
        <pc:picChg chg="mod topLvl">
          <ac:chgData name="Becca Krouse" userId="fae6c063-940d-4a9c-9417-2927fa78202b" providerId="ADAL" clId="{AC08488A-A5E5-4BC4-A493-B1B8CF676639}" dt="2024-07-29T13:51:56.979" v="12690" actId="1076"/>
          <ac:picMkLst>
            <pc:docMk/>
            <pc:sldMk cId="3915841624" sldId="2147375208"/>
            <ac:picMk id="25" creationId="{4E6171D1-D622-633B-36B6-E56F9794C93D}"/>
          </ac:picMkLst>
        </pc:picChg>
        <pc:picChg chg="del mod topLvl">
          <ac:chgData name="Becca Krouse" userId="fae6c063-940d-4a9c-9417-2927fa78202b" providerId="ADAL" clId="{AC08488A-A5E5-4BC4-A493-B1B8CF676639}" dt="2024-07-29T13:50:31.454" v="12664" actId="478"/>
          <ac:picMkLst>
            <pc:docMk/>
            <pc:sldMk cId="3915841624" sldId="2147375208"/>
            <ac:picMk id="27" creationId="{8C50DDDF-3E31-B7EA-C211-8F02C445288F}"/>
          </ac:picMkLst>
        </pc:picChg>
        <pc:picChg chg="mod topLvl">
          <ac:chgData name="Becca Krouse" userId="fae6c063-940d-4a9c-9417-2927fa78202b" providerId="ADAL" clId="{AC08488A-A5E5-4BC4-A493-B1B8CF676639}" dt="2024-07-29T13:51:32.905" v="12679" actId="1076"/>
          <ac:picMkLst>
            <pc:docMk/>
            <pc:sldMk cId="3915841624" sldId="2147375208"/>
            <ac:picMk id="28" creationId="{250DF687-1143-CE6D-01FB-94ADE269B8EF}"/>
          </ac:picMkLst>
        </pc:picChg>
        <pc:picChg chg="add mod">
          <ac:chgData name="Becca Krouse" userId="fae6c063-940d-4a9c-9417-2927fa78202b" providerId="ADAL" clId="{AC08488A-A5E5-4BC4-A493-B1B8CF676639}" dt="2024-07-29T13:52:27.961" v="12703" actId="1076"/>
          <ac:picMkLst>
            <pc:docMk/>
            <pc:sldMk cId="3915841624" sldId="2147375208"/>
            <ac:picMk id="29" creationId="{590D599C-A923-5D76-8473-F13DE0CD4192}"/>
          </ac:picMkLst>
        </pc:picChg>
        <pc:picChg chg="add mod">
          <ac:chgData name="Becca Krouse" userId="fae6c063-940d-4a9c-9417-2927fa78202b" providerId="ADAL" clId="{AC08488A-A5E5-4BC4-A493-B1B8CF676639}" dt="2024-07-29T13:52:40.526" v="12708" actId="1076"/>
          <ac:picMkLst>
            <pc:docMk/>
            <pc:sldMk cId="3915841624" sldId="2147375208"/>
            <ac:picMk id="30" creationId="{B97EF664-FF40-5241-7A53-94F1DA0F39BC}"/>
          </ac:picMkLst>
        </pc:picChg>
        <pc:picChg chg="add mod">
          <ac:chgData name="Becca Krouse" userId="fae6c063-940d-4a9c-9417-2927fa78202b" providerId="ADAL" clId="{AC08488A-A5E5-4BC4-A493-B1B8CF676639}" dt="2024-07-29T13:52:42.787" v="12709" actId="1076"/>
          <ac:picMkLst>
            <pc:docMk/>
            <pc:sldMk cId="3915841624" sldId="2147375208"/>
            <ac:picMk id="31" creationId="{77EBC324-F007-87C2-E3F0-23AC53494875}"/>
          </ac:picMkLst>
        </pc:picChg>
        <pc:picChg chg="add mod">
          <ac:chgData name="Becca Krouse" userId="fae6c063-940d-4a9c-9417-2927fa78202b" providerId="ADAL" clId="{AC08488A-A5E5-4BC4-A493-B1B8CF676639}" dt="2024-07-29T13:52:45.580" v="12710" actId="1076"/>
          <ac:picMkLst>
            <pc:docMk/>
            <pc:sldMk cId="3915841624" sldId="2147375208"/>
            <ac:picMk id="33" creationId="{468D0D54-6936-0EED-5202-EFDE5DD0B250}"/>
          </ac:picMkLst>
        </pc:picChg>
        <pc:cxnChg chg="add mod">
          <ac:chgData name="Becca Krouse" userId="fae6c063-940d-4a9c-9417-2927fa78202b" providerId="ADAL" clId="{AC08488A-A5E5-4BC4-A493-B1B8CF676639}" dt="2024-07-29T13:49:21.074" v="12653" actId="1076"/>
          <ac:cxnSpMkLst>
            <pc:docMk/>
            <pc:sldMk cId="3915841624" sldId="2147375208"/>
            <ac:cxnSpMk id="5" creationId="{F0CAE65B-8409-3C9C-686F-48406017BB1B}"/>
          </ac:cxnSpMkLst>
        </pc:cxnChg>
      </pc:sldChg>
      <pc:sldChg chg="addSp delSp modSp add mod">
        <pc:chgData name="Becca Krouse" userId="fae6c063-940d-4a9c-9417-2927fa78202b" providerId="ADAL" clId="{AC08488A-A5E5-4BC4-A493-B1B8CF676639}" dt="2024-07-29T18:34:26.122" v="13298" actId="1076"/>
        <pc:sldMkLst>
          <pc:docMk/>
          <pc:sldMk cId="3984247348" sldId="2147375209"/>
        </pc:sldMkLst>
        <pc:spChg chg="del mod">
          <ac:chgData name="Becca Krouse" userId="fae6c063-940d-4a9c-9417-2927fa78202b" providerId="ADAL" clId="{AC08488A-A5E5-4BC4-A493-B1B8CF676639}" dt="2024-07-29T16:34:36.329" v="13291" actId="478"/>
          <ac:spMkLst>
            <pc:docMk/>
            <pc:sldMk cId="3984247348" sldId="2147375209"/>
            <ac:spMk id="6" creationId="{80FD6D35-D4ED-EF9A-98A1-81C3F6BFE47D}"/>
          </ac:spMkLst>
        </pc:spChg>
        <pc:spChg chg="mod">
          <ac:chgData name="Becca Krouse" userId="fae6c063-940d-4a9c-9417-2927fa78202b" providerId="ADAL" clId="{AC08488A-A5E5-4BC4-A493-B1B8CF676639}" dt="2024-07-29T13:56:11.274" v="12787" actId="1076"/>
          <ac:spMkLst>
            <pc:docMk/>
            <pc:sldMk cId="3984247348" sldId="2147375209"/>
            <ac:spMk id="7" creationId="{F5FA9941-B1E3-A9EC-467F-60632FC16498}"/>
          </ac:spMkLst>
        </pc:spChg>
        <pc:spChg chg="add del mod">
          <ac:chgData name="Becca Krouse" userId="fae6c063-940d-4a9c-9417-2927fa78202b" providerId="ADAL" clId="{AC08488A-A5E5-4BC4-A493-B1B8CF676639}" dt="2024-07-29T16:34:58.302" v="13292" actId="478"/>
          <ac:spMkLst>
            <pc:docMk/>
            <pc:sldMk cId="3984247348" sldId="2147375209"/>
            <ac:spMk id="9" creationId="{84D5E477-7C89-5D26-8D8F-7F1B73897617}"/>
          </ac:spMkLst>
        </pc:spChg>
        <pc:spChg chg="del mod">
          <ac:chgData name="Becca Krouse" userId="fae6c063-940d-4a9c-9417-2927fa78202b" providerId="ADAL" clId="{AC08488A-A5E5-4BC4-A493-B1B8CF676639}" dt="2024-07-29T16:34:59.896" v="13293" actId="478"/>
          <ac:spMkLst>
            <pc:docMk/>
            <pc:sldMk cId="3984247348" sldId="2147375209"/>
            <ac:spMk id="32" creationId="{D9D43F03-C83D-0286-699F-529C84AC19F3}"/>
          </ac:spMkLst>
        </pc:spChg>
        <pc:spChg chg="add mod">
          <ac:chgData name="Becca Krouse" userId="fae6c063-940d-4a9c-9417-2927fa78202b" providerId="ADAL" clId="{AC08488A-A5E5-4BC4-A493-B1B8CF676639}" dt="2024-07-29T16:34:33.501" v="13290"/>
          <ac:spMkLst>
            <pc:docMk/>
            <pc:sldMk cId="3984247348" sldId="2147375209"/>
            <ac:spMk id="57" creationId="{1C4396B0-B1F6-D3A0-9A24-DB63C86735FB}"/>
          </ac:spMkLst>
        </pc:spChg>
        <pc:grpChg chg="mod">
          <ac:chgData name="Becca Krouse" userId="fae6c063-940d-4a9c-9417-2927fa78202b" providerId="ADAL" clId="{AC08488A-A5E5-4BC4-A493-B1B8CF676639}" dt="2024-07-29T14:02:38.078" v="12922" actId="1076"/>
          <ac:grpSpMkLst>
            <pc:docMk/>
            <pc:sldMk cId="3984247348" sldId="2147375209"/>
            <ac:grpSpMk id="14" creationId="{F30A49DF-0573-2EC7-0C84-94B4436D45F5}"/>
          </ac:grpSpMkLst>
        </pc:grpChg>
        <pc:grpChg chg="del mod">
          <ac:chgData name="Becca Krouse" userId="fae6c063-940d-4a9c-9417-2927fa78202b" providerId="ADAL" clId="{AC08488A-A5E5-4BC4-A493-B1B8CF676639}" dt="2024-07-29T14:02:33.096" v="12919" actId="478"/>
          <ac:grpSpMkLst>
            <pc:docMk/>
            <pc:sldMk cId="3984247348" sldId="2147375209"/>
            <ac:grpSpMk id="17" creationId="{D5CE927F-D887-575D-6642-0C68E9BDED2B}"/>
          </ac:grpSpMkLst>
        </pc:grpChg>
        <pc:grpChg chg="add mod">
          <ac:chgData name="Becca Krouse" userId="fae6c063-940d-4a9c-9417-2927fa78202b" providerId="ADAL" clId="{AC08488A-A5E5-4BC4-A493-B1B8CF676639}" dt="2024-07-29T14:02:36.420" v="12921" actId="1076"/>
          <ac:grpSpMkLst>
            <pc:docMk/>
            <pc:sldMk cId="3984247348" sldId="2147375209"/>
            <ac:grpSpMk id="54" creationId="{DD2407FC-C0B3-DFB4-4A9D-27A9D43B4EEA}"/>
          </ac:grpSpMkLst>
        </pc:grpChg>
        <pc:picChg chg="add mod">
          <ac:chgData name="Becca Krouse" userId="fae6c063-940d-4a9c-9417-2927fa78202b" providerId="ADAL" clId="{AC08488A-A5E5-4BC4-A493-B1B8CF676639}" dt="2024-07-29T13:54:01.062" v="12725" actId="1076"/>
          <ac:picMkLst>
            <pc:docMk/>
            <pc:sldMk cId="3984247348" sldId="2147375209"/>
            <ac:picMk id="3" creationId="{436BDBAC-2D25-4A55-EFA8-81C379154E75}"/>
          </ac:picMkLst>
        </pc:picChg>
        <pc:picChg chg="mod">
          <ac:chgData name="Becca Krouse" userId="fae6c063-940d-4a9c-9417-2927fa78202b" providerId="ADAL" clId="{AC08488A-A5E5-4BC4-A493-B1B8CF676639}" dt="2024-07-29T13:53:18.747" v="12719" actId="1076"/>
          <ac:picMkLst>
            <pc:docMk/>
            <pc:sldMk cId="3984247348" sldId="2147375209"/>
            <ac:picMk id="8" creationId="{506D1756-92F6-D5E5-BCB2-3C3638AC3A7F}"/>
          </ac:picMkLst>
        </pc:picChg>
        <pc:picChg chg="mod">
          <ac:chgData name="Becca Krouse" userId="fae6c063-940d-4a9c-9417-2927fa78202b" providerId="ADAL" clId="{AC08488A-A5E5-4BC4-A493-B1B8CF676639}" dt="2024-07-29T13:53:13.723" v="12717" actId="1076"/>
          <ac:picMkLst>
            <pc:docMk/>
            <pc:sldMk cId="3984247348" sldId="2147375209"/>
            <ac:picMk id="20" creationId="{0556C626-86CA-733D-19B6-6753A7895EA8}"/>
          </ac:picMkLst>
        </pc:picChg>
        <pc:picChg chg="mod">
          <ac:chgData name="Becca Krouse" userId="fae6c063-940d-4a9c-9417-2927fa78202b" providerId="ADAL" clId="{AC08488A-A5E5-4BC4-A493-B1B8CF676639}" dt="2024-07-29T13:53:13.723" v="12717" actId="1076"/>
          <ac:picMkLst>
            <pc:docMk/>
            <pc:sldMk cId="3984247348" sldId="2147375209"/>
            <ac:picMk id="21" creationId="{0E8143CD-7697-61BF-B75F-EA67FFA00A2B}"/>
          </ac:picMkLst>
        </pc:picChg>
        <pc:picChg chg="mod">
          <ac:chgData name="Becca Krouse" userId="fae6c063-940d-4a9c-9417-2927fa78202b" providerId="ADAL" clId="{AC08488A-A5E5-4BC4-A493-B1B8CF676639}" dt="2024-07-29T13:54:03.165" v="12726" actId="14100"/>
          <ac:picMkLst>
            <pc:docMk/>
            <pc:sldMk cId="3984247348" sldId="2147375209"/>
            <ac:picMk id="22" creationId="{08550B58-0EED-5D41-E94A-F60A4482B048}"/>
          </ac:picMkLst>
        </pc:picChg>
        <pc:picChg chg="mod">
          <ac:chgData name="Becca Krouse" userId="fae6c063-940d-4a9c-9417-2927fa78202b" providerId="ADAL" clId="{AC08488A-A5E5-4BC4-A493-B1B8CF676639}" dt="2024-07-29T18:34:26.122" v="13298" actId="1076"/>
          <ac:picMkLst>
            <pc:docMk/>
            <pc:sldMk cId="3984247348" sldId="2147375209"/>
            <ac:picMk id="24" creationId="{7F36D174-C0CA-5ED4-1A28-4772E93E7498}"/>
          </ac:picMkLst>
        </pc:picChg>
        <pc:picChg chg="del mod">
          <ac:chgData name="Becca Krouse" userId="fae6c063-940d-4a9c-9417-2927fa78202b" providerId="ADAL" clId="{AC08488A-A5E5-4BC4-A493-B1B8CF676639}" dt="2024-07-29T13:58:42.574" v="12895" actId="478"/>
          <ac:picMkLst>
            <pc:docMk/>
            <pc:sldMk cId="3984247348" sldId="2147375209"/>
            <ac:picMk id="25" creationId="{4E6171D1-D622-633B-36B6-E56F9794C93D}"/>
          </ac:picMkLst>
        </pc:picChg>
        <pc:picChg chg="mod">
          <ac:chgData name="Becca Krouse" userId="fae6c063-940d-4a9c-9417-2927fa78202b" providerId="ADAL" clId="{AC08488A-A5E5-4BC4-A493-B1B8CF676639}" dt="2024-07-29T14:01:27.365" v="12916" actId="1076"/>
          <ac:picMkLst>
            <pc:docMk/>
            <pc:sldMk cId="3984247348" sldId="2147375209"/>
            <ac:picMk id="28" creationId="{250DF687-1143-CE6D-01FB-94ADE269B8EF}"/>
          </ac:picMkLst>
        </pc:picChg>
        <pc:picChg chg="mod">
          <ac:chgData name="Becca Krouse" userId="fae6c063-940d-4a9c-9417-2927fa78202b" providerId="ADAL" clId="{AC08488A-A5E5-4BC4-A493-B1B8CF676639}" dt="2024-07-29T18:34:26.122" v="13298" actId="1076"/>
          <ac:picMkLst>
            <pc:docMk/>
            <pc:sldMk cId="3984247348" sldId="2147375209"/>
            <ac:picMk id="29" creationId="{590D599C-A923-5D76-8473-F13DE0CD4192}"/>
          </ac:picMkLst>
        </pc:picChg>
        <pc:picChg chg="mod">
          <ac:chgData name="Becca Krouse" userId="fae6c063-940d-4a9c-9417-2927fa78202b" providerId="ADAL" clId="{AC08488A-A5E5-4BC4-A493-B1B8CF676639}" dt="2024-07-29T18:34:26.122" v="13298" actId="1076"/>
          <ac:picMkLst>
            <pc:docMk/>
            <pc:sldMk cId="3984247348" sldId="2147375209"/>
            <ac:picMk id="30" creationId="{B97EF664-FF40-5241-7A53-94F1DA0F39BC}"/>
          </ac:picMkLst>
        </pc:picChg>
        <pc:picChg chg="mod">
          <ac:chgData name="Becca Krouse" userId="fae6c063-940d-4a9c-9417-2927fa78202b" providerId="ADAL" clId="{AC08488A-A5E5-4BC4-A493-B1B8CF676639}" dt="2024-07-29T18:34:26.122" v="13298" actId="1076"/>
          <ac:picMkLst>
            <pc:docMk/>
            <pc:sldMk cId="3984247348" sldId="2147375209"/>
            <ac:picMk id="31" creationId="{77EBC324-F007-87C2-E3F0-23AC53494875}"/>
          </ac:picMkLst>
        </pc:picChg>
        <pc:picChg chg="mod">
          <ac:chgData name="Becca Krouse" userId="fae6c063-940d-4a9c-9417-2927fa78202b" providerId="ADAL" clId="{AC08488A-A5E5-4BC4-A493-B1B8CF676639}" dt="2024-07-29T18:34:22.017" v="13297" actId="1076"/>
          <ac:picMkLst>
            <pc:docMk/>
            <pc:sldMk cId="3984247348" sldId="2147375209"/>
            <ac:picMk id="33" creationId="{468D0D54-6936-0EED-5202-EFDE5DD0B250}"/>
          </ac:picMkLst>
        </pc:picChg>
        <pc:picChg chg="add mod">
          <ac:chgData name="Becca Krouse" userId="fae6c063-940d-4a9c-9417-2927fa78202b" providerId="ADAL" clId="{AC08488A-A5E5-4BC4-A493-B1B8CF676639}" dt="2024-07-29T18:34:22.017" v="13297" actId="1076"/>
          <ac:picMkLst>
            <pc:docMk/>
            <pc:sldMk cId="3984247348" sldId="2147375209"/>
            <ac:picMk id="51" creationId="{9BCDFDB1-E74E-500E-5458-2D27FD8E914C}"/>
          </ac:picMkLst>
        </pc:picChg>
        <pc:picChg chg="add mod">
          <ac:chgData name="Becca Krouse" userId="fae6c063-940d-4a9c-9417-2927fa78202b" providerId="ADAL" clId="{AC08488A-A5E5-4BC4-A493-B1B8CF676639}" dt="2024-07-29T18:34:22.017" v="13297" actId="1076"/>
          <ac:picMkLst>
            <pc:docMk/>
            <pc:sldMk cId="3984247348" sldId="2147375209"/>
            <ac:picMk id="52" creationId="{EC027FC5-D6CC-D304-B0A4-2F337767E6C8}"/>
          </ac:picMkLst>
        </pc:picChg>
        <pc:picChg chg="mod">
          <ac:chgData name="Becca Krouse" userId="fae6c063-940d-4a9c-9417-2927fa78202b" providerId="ADAL" clId="{AC08488A-A5E5-4BC4-A493-B1B8CF676639}" dt="2024-07-29T14:02:33.246" v="12920"/>
          <ac:picMkLst>
            <pc:docMk/>
            <pc:sldMk cId="3984247348" sldId="2147375209"/>
            <ac:picMk id="55" creationId="{1FE4BB8C-5C41-130D-7C07-70C62EEC6915}"/>
          </ac:picMkLst>
        </pc:picChg>
        <pc:picChg chg="mod">
          <ac:chgData name="Becca Krouse" userId="fae6c063-940d-4a9c-9417-2927fa78202b" providerId="ADAL" clId="{AC08488A-A5E5-4BC4-A493-B1B8CF676639}" dt="2024-07-29T14:02:33.246" v="12920"/>
          <ac:picMkLst>
            <pc:docMk/>
            <pc:sldMk cId="3984247348" sldId="2147375209"/>
            <ac:picMk id="56" creationId="{9F701B7D-CC47-27F3-5EE2-DAE66B60B7EB}"/>
          </ac:picMkLst>
        </pc:picChg>
        <pc:cxnChg chg="mod">
          <ac:chgData name="Becca Krouse" userId="fae6c063-940d-4a9c-9417-2927fa78202b" providerId="ADAL" clId="{AC08488A-A5E5-4BC4-A493-B1B8CF676639}" dt="2024-07-29T14:01:24.949" v="12915" actId="14100"/>
          <ac:cxnSpMkLst>
            <pc:docMk/>
            <pc:sldMk cId="3984247348" sldId="2147375209"/>
            <ac:cxnSpMk id="5" creationId="{F0CAE65B-8409-3C9C-686F-48406017BB1B}"/>
          </ac:cxnSpMkLst>
        </pc:cxnChg>
        <pc:cxnChg chg="add del mod">
          <ac:chgData name="Becca Krouse" userId="fae6c063-940d-4a9c-9417-2927fa78202b" providerId="ADAL" clId="{AC08488A-A5E5-4BC4-A493-B1B8CF676639}" dt="2024-07-29T13:55:45.319" v="12779" actId="478"/>
          <ac:cxnSpMkLst>
            <pc:docMk/>
            <pc:sldMk cId="3984247348" sldId="2147375209"/>
            <ac:cxnSpMk id="11" creationId="{A1CDBEF5-5F31-A17B-E1D8-AC71900D3181}"/>
          </ac:cxnSpMkLst>
        </pc:cxnChg>
        <pc:cxnChg chg="add del mod">
          <ac:chgData name="Becca Krouse" userId="fae6c063-940d-4a9c-9417-2927fa78202b" providerId="ADAL" clId="{AC08488A-A5E5-4BC4-A493-B1B8CF676639}" dt="2024-07-29T13:55:45.319" v="12779" actId="478"/>
          <ac:cxnSpMkLst>
            <pc:docMk/>
            <pc:sldMk cId="3984247348" sldId="2147375209"/>
            <ac:cxnSpMk id="13" creationId="{DE5BFAB0-1086-720B-F93E-CDC253BC5748}"/>
          </ac:cxnSpMkLst>
        </pc:cxnChg>
        <pc:cxnChg chg="add del mod">
          <ac:chgData name="Becca Krouse" userId="fae6c063-940d-4a9c-9417-2927fa78202b" providerId="ADAL" clId="{AC08488A-A5E5-4BC4-A493-B1B8CF676639}" dt="2024-07-29T13:55:45.319" v="12779" actId="478"/>
          <ac:cxnSpMkLst>
            <pc:docMk/>
            <pc:sldMk cId="3984247348" sldId="2147375209"/>
            <ac:cxnSpMk id="36" creationId="{90C687B8-C33A-0471-F682-D133A931DB3D}"/>
          </ac:cxnSpMkLst>
        </pc:cxnChg>
        <pc:cxnChg chg="add del mod">
          <ac:chgData name="Becca Krouse" userId="fae6c063-940d-4a9c-9417-2927fa78202b" providerId="ADAL" clId="{AC08488A-A5E5-4BC4-A493-B1B8CF676639}" dt="2024-07-29T13:55:45.319" v="12779" actId="478"/>
          <ac:cxnSpMkLst>
            <pc:docMk/>
            <pc:sldMk cId="3984247348" sldId="2147375209"/>
            <ac:cxnSpMk id="39" creationId="{9716DE6B-2397-F26C-329F-F710E98CA18E}"/>
          </ac:cxnSpMkLst>
        </pc:cxnChg>
        <pc:cxnChg chg="add del mod">
          <ac:chgData name="Becca Krouse" userId="fae6c063-940d-4a9c-9417-2927fa78202b" providerId="ADAL" clId="{AC08488A-A5E5-4BC4-A493-B1B8CF676639}" dt="2024-07-29T13:55:45.319" v="12779" actId="478"/>
          <ac:cxnSpMkLst>
            <pc:docMk/>
            <pc:sldMk cId="3984247348" sldId="2147375209"/>
            <ac:cxnSpMk id="42" creationId="{C4621B04-BDAE-2E57-6CC5-2451F128120F}"/>
          </ac:cxnSpMkLst>
        </pc:cxnChg>
        <pc:cxnChg chg="add del mod">
          <ac:chgData name="Becca Krouse" userId="fae6c063-940d-4a9c-9417-2927fa78202b" providerId="ADAL" clId="{AC08488A-A5E5-4BC4-A493-B1B8CF676639}" dt="2024-07-29T18:34:19.373" v="13296" actId="478"/>
          <ac:cxnSpMkLst>
            <pc:docMk/>
            <pc:sldMk cId="3984247348" sldId="2147375209"/>
            <ac:cxnSpMk id="46" creationId="{DB739786-0B4A-F1D5-FADD-1688352B43DD}"/>
          </ac:cxnSpMkLst>
        </pc:cxnChg>
        <pc:cxnChg chg="add del mod">
          <ac:chgData name="Becca Krouse" userId="fae6c063-940d-4a9c-9417-2927fa78202b" providerId="ADAL" clId="{AC08488A-A5E5-4BC4-A493-B1B8CF676639}" dt="2024-07-29T18:34:18.525" v="13295" actId="478"/>
          <ac:cxnSpMkLst>
            <pc:docMk/>
            <pc:sldMk cId="3984247348" sldId="2147375209"/>
            <ac:cxnSpMk id="50" creationId="{910F1A1B-8903-C707-C817-A27E1777136F}"/>
          </ac:cxnSpMkLst>
        </pc:cxnChg>
      </pc:sldChg>
      <pc:sldChg chg="new del">
        <pc:chgData name="Becca Krouse" userId="fae6c063-940d-4a9c-9417-2927fa78202b" providerId="ADAL" clId="{AC08488A-A5E5-4BC4-A493-B1B8CF676639}" dt="2024-07-29T14:02:50.054" v="12924" actId="680"/>
        <pc:sldMkLst>
          <pc:docMk/>
          <pc:sldMk cId="1799278748" sldId="2147375210"/>
        </pc:sldMkLst>
      </pc:sldChg>
      <pc:sldChg chg="addSp delSp modSp add mod ord">
        <pc:chgData name="Becca Krouse" userId="fae6c063-940d-4a9c-9417-2927fa78202b" providerId="ADAL" clId="{AC08488A-A5E5-4BC4-A493-B1B8CF676639}" dt="2024-08-02T18:45:43.409" v="15460"/>
        <pc:sldMkLst>
          <pc:docMk/>
          <pc:sldMk cId="4083513764" sldId="2147375210"/>
        </pc:sldMkLst>
        <pc:spChg chg="del">
          <ac:chgData name="Becca Krouse" userId="fae6c063-940d-4a9c-9417-2927fa78202b" providerId="ADAL" clId="{AC08488A-A5E5-4BC4-A493-B1B8CF676639}" dt="2024-07-29T14:02:56.341" v="12926" actId="478"/>
          <ac:spMkLst>
            <pc:docMk/>
            <pc:sldMk cId="4083513764" sldId="2147375210"/>
            <ac:spMk id="6" creationId="{80FD6D35-D4ED-EF9A-98A1-81C3F6BFE47D}"/>
          </ac:spMkLst>
        </pc:spChg>
        <pc:spChg chg="mod">
          <ac:chgData name="Becca Krouse" userId="fae6c063-940d-4a9c-9417-2927fa78202b" providerId="ADAL" clId="{AC08488A-A5E5-4BC4-A493-B1B8CF676639}" dt="2024-07-29T14:11:43.798" v="13193" actId="1076"/>
          <ac:spMkLst>
            <pc:docMk/>
            <pc:sldMk cId="4083513764" sldId="2147375210"/>
            <ac:spMk id="7" creationId="{F5FA9941-B1E3-A9EC-467F-60632FC16498}"/>
          </ac:spMkLst>
        </pc:spChg>
        <pc:spChg chg="del">
          <ac:chgData name="Becca Krouse" userId="fae6c063-940d-4a9c-9417-2927fa78202b" providerId="ADAL" clId="{AC08488A-A5E5-4BC4-A493-B1B8CF676639}" dt="2024-07-29T14:03:22.318" v="12954" actId="478"/>
          <ac:spMkLst>
            <pc:docMk/>
            <pc:sldMk cId="4083513764" sldId="2147375210"/>
            <ac:spMk id="9" creationId="{84D5E477-7C89-5D26-8D8F-7F1B73897617}"/>
          </ac:spMkLst>
        </pc:spChg>
        <pc:spChg chg="add mod">
          <ac:chgData name="Becca Krouse" userId="fae6c063-940d-4a9c-9417-2927fa78202b" providerId="ADAL" clId="{AC08488A-A5E5-4BC4-A493-B1B8CF676639}" dt="2024-07-29T14:09:22.567" v="13122" actId="207"/>
          <ac:spMkLst>
            <pc:docMk/>
            <pc:sldMk cId="4083513764" sldId="2147375210"/>
            <ac:spMk id="27" creationId="{9D30B1A0-94AC-4798-66EA-A689FFBA5262}"/>
          </ac:spMkLst>
        </pc:spChg>
        <pc:spChg chg="del mod">
          <ac:chgData name="Becca Krouse" userId="fae6c063-940d-4a9c-9417-2927fa78202b" providerId="ADAL" clId="{AC08488A-A5E5-4BC4-A493-B1B8CF676639}" dt="2024-07-29T14:03:27.389" v="12959" actId="478"/>
          <ac:spMkLst>
            <pc:docMk/>
            <pc:sldMk cId="4083513764" sldId="2147375210"/>
            <ac:spMk id="32" creationId="{D9D43F03-C83D-0286-699F-529C84AC19F3}"/>
          </ac:spMkLst>
        </pc:spChg>
        <pc:spChg chg="add mod">
          <ac:chgData name="Becca Krouse" userId="fae6c063-940d-4a9c-9417-2927fa78202b" providerId="ADAL" clId="{AC08488A-A5E5-4BC4-A493-B1B8CF676639}" dt="2024-07-29T14:09:07.725" v="13117" actId="1076"/>
          <ac:spMkLst>
            <pc:docMk/>
            <pc:sldMk cId="4083513764" sldId="2147375210"/>
            <ac:spMk id="35" creationId="{4FD19C04-B3AD-A33A-CFEB-D849FA5E6980}"/>
          </ac:spMkLst>
        </pc:spChg>
        <pc:spChg chg="add mod">
          <ac:chgData name="Becca Krouse" userId="fae6c063-940d-4a9c-9417-2927fa78202b" providerId="ADAL" clId="{AC08488A-A5E5-4BC4-A493-B1B8CF676639}" dt="2024-07-29T14:06:46.452" v="13047" actId="1076"/>
          <ac:spMkLst>
            <pc:docMk/>
            <pc:sldMk cId="4083513764" sldId="2147375210"/>
            <ac:spMk id="36" creationId="{306CB01D-8177-481C-E491-CBAB1475E5D6}"/>
          </ac:spMkLst>
        </pc:spChg>
        <pc:spChg chg="add mod">
          <ac:chgData name="Becca Krouse" userId="fae6c063-940d-4a9c-9417-2927fa78202b" providerId="ADAL" clId="{AC08488A-A5E5-4BC4-A493-B1B8CF676639}" dt="2024-07-29T14:10:32.028" v="13153" actId="1076"/>
          <ac:spMkLst>
            <pc:docMk/>
            <pc:sldMk cId="4083513764" sldId="2147375210"/>
            <ac:spMk id="62" creationId="{644D439C-C9ED-84FA-4CD8-86723F290798}"/>
          </ac:spMkLst>
        </pc:spChg>
        <pc:spChg chg="add mod">
          <ac:chgData name="Becca Krouse" userId="fae6c063-940d-4a9c-9417-2927fa78202b" providerId="ADAL" clId="{AC08488A-A5E5-4BC4-A493-B1B8CF676639}" dt="2024-07-29T14:09:41.174" v="13141" actId="1076"/>
          <ac:spMkLst>
            <pc:docMk/>
            <pc:sldMk cId="4083513764" sldId="2147375210"/>
            <ac:spMk id="63" creationId="{4B4F480E-30F7-4728-3101-BC021A8B5830}"/>
          </ac:spMkLst>
        </pc:spChg>
        <pc:spChg chg="add del mod">
          <ac:chgData name="Becca Krouse" userId="fae6c063-940d-4a9c-9417-2927fa78202b" providerId="ADAL" clId="{AC08488A-A5E5-4BC4-A493-B1B8CF676639}" dt="2024-07-29T14:09:27.119" v="13123" actId="478"/>
          <ac:spMkLst>
            <pc:docMk/>
            <pc:sldMk cId="4083513764" sldId="2147375210"/>
            <ac:spMk id="71" creationId="{A9F02432-ECF5-EE74-33D2-CC53AD5C7D99}"/>
          </ac:spMkLst>
        </pc:spChg>
        <pc:spChg chg="add mod">
          <ac:chgData name="Becca Krouse" userId="fae6c063-940d-4a9c-9417-2927fa78202b" providerId="ADAL" clId="{AC08488A-A5E5-4BC4-A493-B1B8CF676639}" dt="2024-07-29T14:11:39.803" v="13192" actId="1076"/>
          <ac:spMkLst>
            <pc:docMk/>
            <pc:sldMk cId="4083513764" sldId="2147375210"/>
            <ac:spMk id="75" creationId="{DB8915B3-CBA0-82B2-470C-D6159FE62470}"/>
          </ac:spMkLst>
        </pc:spChg>
        <pc:spChg chg="add del mod">
          <ac:chgData name="Becca Krouse" userId="fae6c063-940d-4a9c-9417-2927fa78202b" providerId="ADAL" clId="{AC08488A-A5E5-4BC4-A493-B1B8CF676639}" dt="2024-07-29T14:10:01.997" v="13146" actId="478"/>
          <ac:spMkLst>
            <pc:docMk/>
            <pc:sldMk cId="4083513764" sldId="2147375210"/>
            <ac:spMk id="76" creationId="{BE5DECB2-B975-02F0-D70F-0CF87BE5BF2B}"/>
          </ac:spMkLst>
        </pc:spChg>
        <pc:grpChg chg="del">
          <ac:chgData name="Becca Krouse" userId="fae6c063-940d-4a9c-9417-2927fa78202b" providerId="ADAL" clId="{AC08488A-A5E5-4BC4-A493-B1B8CF676639}" dt="2024-07-29T14:02:56.341" v="12926" actId="478"/>
          <ac:grpSpMkLst>
            <pc:docMk/>
            <pc:sldMk cId="4083513764" sldId="2147375210"/>
            <ac:grpSpMk id="14" creationId="{F30A49DF-0573-2EC7-0C84-94B4436D45F5}"/>
          </ac:grpSpMkLst>
        </pc:grpChg>
        <pc:grpChg chg="add del mod">
          <ac:chgData name="Becca Krouse" userId="fae6c063-940d-4a9c-9417-2927fa78202b" providerId="ADAL" clId="{AC08488A-A5E5-4BC4-A493-B1B8CF676639}" dt="2024-07-29T14:08:48.560" v="13107" actId="478"/>
          <ac:grpSpMkLst>
            <pc:docMk/>
            <pc:sldMk cId="4083513764" sldId="2147375210"/>
            <ac:grpSpMk id="44" creationId="{A4C3511F-F5FA-B186-DD9F-2D090BB04C35}"/>
          </ac:grpSpMkLst>
        </pc:grpChg>
        <pc:grpChg chg="add del mod">
          <ac:chgData name="Becca Krouse" userId="fae6c063-940d-4a9c-9417-2927fa78202b" providerId="ADAL" clId="{AC08488A-A5E5-4BC4-A493-B1B8CF676639}" dt="2024-07-29T14:08:49.145" v="13108" actId="478"/>
          <ac:grpSpMkLst>
            <pc:docMk/>
            <pc:sldMk cId="4083513764" sldId="2147375210"/>
            <ac:grpSpMk id="49" creationId="{464C76C4-B241-38BF-2DD9-E396D2D6BE28}"/>
          </ac:grpSpMkLst>
        </pc:grpChg>
        <pc:grpChg chg="mod">
          <ac:chgData name="Becca Krouse" userId="fae6c063-940d-4a9c-9417-2927fa78202b" providerId="ADAL" clId="{AC08488A-A5E5-4BC4-A493-B1B8CF676639}" dt="2024-07-29T14:05:26.930" v="13000" actId="1076"/>
          <ac:grpSpMkLst>
            <pc:docMk/>
            <pc:sldMk cId="4083513764" sldId="2147375210"/>
            <ac:grpSpMk id="54" creationId="{DD2407FC-C0B3-DFB4-4A9D-27A9D43B4EEA}"/>
          </ac:grpSpMkLst>
        </pc:grpChg>
        <pc:grpChg chg="add del mod">
          <ac:chgData name="Becca Krouse" userId="fae6c063-940d-4a9c-9417-2927fa78202b" providerId="ADAL" clId="{AC08488A-A5E5-4BC4-A493-B1B8CF676639}" dt="2024-07-29T14:09:37.065" v="13138" actId="478"/>
          <ac:grpSpMkLst>
            <pc:docMk/>
            <pc:sldMk cId="4083513764" sldId="2147375210"/>
            <ac:grpSpMk id="65" creationId="{6AE8E955-6521-C834-B158-E5AC99FA09F7}"/>
          </ac:grpSpMkLst>
        </pc:grpChg>
        <pc:grpChg chg="add del mod">
          <ac:chgData name="Becca Krouse" userId="fae6c063-940d-4a9c-9417-2927fa78202b" providerId="ADAL" clId="{AC08488A-A5E5-4BC4-A493-B1B8CF676639}" dt="2024-07-29T14:09:38.960" v="13140" actId="478"/>
          <ac:grpSpMkLst>
            <pc:docMk/>
            <pc:sldMk cId="4083513764" sldId="2147375210"/>
            <ac:grpSpMk id="68" creationId="{DF4F6B80-CBAA-766C-3E11-E2FF11BC758B}"/>
          </ac:grpSpMkLst>
        </pc:grpChg>
        <pc:picChg chg="del">
          <ac:chgData name="Becca Krouse" userId="fae6c063-940d-4a9c-9417-2927fa78202b" providerId="ADAL" clId="{AC08488A-A5E5-4BC4-A493-B1B8CF676639}" dt="2024-07-29T14:02:56.341" v="12926" actId="478"/>
          <ac:picMkLst>
            <pc:docMk/>
            <pc:sldMk cId="4083513764" sldId="2147375210"/>
            <ac:picMk id="3" creationId="{436BDBAC-2D25-4A55-EFA8-81C379154E75}"/>
          </ac:picMkLst>
        </pc:picChg>
        <pc:picChg chg="mod">
          <ac:chgData name="Becca Krouse" userId="fae6c063-940d-4a9c-9417-2927fa78202b" providerId="ADAL" clId="{AC08488A-A5E5-4BC4-A493-B1B8CF676639}" dt="2024-07-29T14:05:25.711" v="12999" actId="1076"/>
          <ac:picMkLst>
            <pc:docMk/>
            <pc:sldMk cId="4083513764" sldId="2147375210"/>
            <ac:picMk id="8" creationId="{506D1756-92F6-D5E5-BCB2-3C3638AC3A7F}"/>
          </ac:picMkLst>
        </pc:picChg>
        <pc:picChg chg="del">
          <ac:chgData name="Becca Krouse" userId="fae6c063-940d-4a9c-9417-2927fa78202b" providerId="ADAL" clId="{AC08488A-A5E5-4BC4-A493-B1B8CF676639}" dt="2024-07-29T14:03:23.856" v="12955" actId="478"/>
          <ac:picMkLst>
            <pc:docMk/>
            <pc:sldMk cId="4083513764" sldId="2147375210"/>
            <ac:picMk id="10" creationId="{104FF219-5892-559D-FDC2-6FE11D651482}"/>
          </ac:picMkLst>
        </pc:picChg>
        <pc:picChg chg="del">
          <ac:chgData name="Becca Krouse" userId="fae6c063-940d-4a9c-9417-2927fa78202b" providerId="ADAL" clId="{AC08488A-A5E5-4BC4-A493-B1B8CF676639}" dt="2024-07-29T14:02:56.341" v="12926" actId="478"/>
          <ac:picMkLst>
            <pc:docMk/>
            <pc:sldMk cId="4083513764" sldId="2147375210"/>
            <ac:picMk id="20" creationId="{0556C626-86CA-733D-19B6-6753A7895EA8}"/>
          </ac:picMkLst>
        </pc:picChg>
        <pc:picChg chg="del">
          <ac:chgData name="Becca Krouse" userId="fae6c063-940d-4a9c-9417-2927fa78202b" providerId="ADAL" clId="{AC08488A-A5E5-4BC4-A493-B1B8CF676639}" dt="2024-07-29T14:02:58.620" v="12927" actId="478"/>
          <ac:picMkLst>
            <pc:docMk/>
            <pc:sldMk cId="4083513764" sldId="2147375210"/>
            <ac:picMk id="21" creationId="{0E8143CD-7697-61BF-B75F-EA67FFA00A2B}"/>
          </ac:picMkLst>
        </pc:picChg>
        <pc:picChg chg="del">
          <ac:chgData name="Becca Krouse" userId="fae6c063-940d-4a9c-9417-2927fa78202b" providerId="ADAL" clId="{AC08488A-A5E5-4BC4-A493-B1B8CF676639}" dt="2024-07-29T14:02:56.341" v="12926" actId="478"/>
          <ac:picMkLst>
            <pc:docMk/>
            <pc:sldMk cId="4083513764" sldId="2147375210"/>
            <ac:picMk id="22" creationId="{08550B58-0EED-5D41-E94A-F60A4482B048}"/>
          </ac:picMkLst>
        </pc:picChg>
        <pc:picChg chg="mod">
          <ac:chgData name="Becca Krouse" userId="fae6c063-940d-4a9c-9417-2927fa78202b" providerId="ADAL" clId="{AC08488A-A5E5-4BC4-A493-B1B8CF676639}" dt="2024-07-29T14:10:23.092" v="13149" actId="1076"/>
          <ac:picMkLst>
            <pc:docMk/>
            <pc:sldMk cId="4083513764" sldId="2147375210"/>
            <ac:picMk id="24" creationId="{7F36D174-C0CA-5ED4-1A28-4772E93E7498}"/>
          </ac:picMkLst>
        </pc:picChg>
        <pc:picChg chg="del">
          <ac:chgData name="Becca Krouse" userId="fae6c063-940d-4a9c-9417-2927fa78202b" providerId="ADAL" clId="{AC08488A-A5E5-4BC4-A493-B1B8CF676639}" dt="2024-07-29T14:02:56.341" v="12926" actId="478"/>
          <ac:picMkLst>
            <pc:docMk/>
            <pc:sldMk cId="4083513764" sldId="2147375210"/>
            <ac:picMk id="28" creationId="{250DF687-1143-CE6D-01FB-94ADE269B8EF}"/>
          </ac:picMkLst>
        </pc:picChg>
        <pc:picChg chg="mod">
          <ac:chgData name="Becca Krouse" userId="fae6c063-940d-4a9c-9417-2927fa78202b" providerId="ADAL" clId="{AC08488A-A5E5-4BC4-A493-B1B8CF676639}" dt="2024-07-29T14:10:24.726" v="13150" actId="1076"/>
          <ac:picMkLst>
            <pc:docMk/>
            <pc:sldMk cId="4083513764" sldId="2147375210"/>
            <ac:picMk id="29" creationId="{590D599C-A923-5D76-8473-F13DE0CD4192}"/>
          </ac:picMkLst>
        </pc:picChg>
        <pc:picChg chg="mod">
          <ac:chgData name="Becca Krouse" userId="fae6c063-940d-4a9c-9417-2927fa78202b" providerId="ADAL" clId="{AC08488A-A5E5-4BC4-A493-B1B8CF676639}" dt="2024-07-29T14:09:04.022" v="13115" actId="1076"/>
          <ac:picMkLst>
            <pc:docMk/>
            <pc:sldMk cId="4083513764" sldId="2147375210"/>
            <ac:picMk id="30" creationId="{B97EF664-FF40-5241-7A53-94F1DA0F39BC}"/>
          </ac:picMkLst>
        </pc:picChg>
        <pc:picChg chg="mod">
          <ac:chgData name="Becca Krouse" userId="fae6c063-940d-4a9c-9417-2927fa78202b" providerId="ADAL" clId="{AC08488A-A5E5-4BC4-A493-B1B8CF676639}" dt="2024-07-29T14:09:05.623" v="13116" actId="1076"/>
          <ac:picMkLst>
            <pc:docMk/>
            <pc:sldMk cId="4083513764" sldId="2147375210"/>
            <ac:picMk id="31" creationId="{77EBC324-F007-87C2-E3F0-23AC53494875}"/>
          </ac:picMkLst>
        </pc:picChg>
        <pc:picChg chg="del">
          <ac:chgData name="Becca Krouse" userId="fae6c063-940d-4a9c-9417-2927fa78202b" providerId="ADAL" clId="{AC08488A-A5E5-4BC4-A493-B1B8CF676639}" dt="2024-07-29T14:03:22.318" v="12954" actId="478"/>
          <ac:picMkLst>
            <pc:docMk/>
            <pc:sldMk cId="4083513764" sldId="2147375210"/>
            <ac:picMk id="33" creationId="{468D0D54-6936-0EED-5202-EFDE5DD0B250}"/>
          </ac:picMkLst>
        </pc:picChg>
        <pc:picChg chg="mod">
          <ac:chgData name="Becca Krouse" userId="fae6c063-940d-4a9c-9417-2927fa78202b" providerId="ADAL" clId="{AC08488A-A5E5-4BC4-A493-B1B8CF676639}" dt="2024-07-29T14:06:11.512" v="13032"/>
          <ac:picMkLst>
            <pc:docMk/>
            <pc:sldMk cId="4083513764" sldId="2147375210"/>
            <ac:picMk id="45" creationId="{9E4AC680-93D8-942A-6B03-66B2E903E283}"/>
          </ac:picMkLst>
        </pc:picChg>
        <pc:picChg chg="mod">
          <ac:chgData name="Becca Krouse" userId="fae6c063-940d-4a9c-9417-2927fa78202b" providerId="ADAL" clId="{AC08488A-A5E5-4BC4-A493-B1B8CF676639}" dt="2024-07-29T14:06:11.512" v="13032"/>
          <ac:picMkLst>
            <pc:docMk/>
            <pc:sldMk cId="4083513764" sldId="2147375210"/>
            <ac:picMk id="47" creationId="{66FEDE49-19C1-779B-744B-5DA3AC74D46E}"/>
          </ac:picMkLst>
        </pc:picChg>
        <pc:picChg chg="del">
          <ac:chgData name="Becca Krouse" userId="fae6c063-940d-4a9c-9417-2927fa78202b" providerId="ADAL" clId="{AC08488A-A5E5-4BC4-A493-B1B8CF676639}" dt="2024-07-29T14:03:22.318" v="12954" actId="478"/>
          <ac:picMkLst>
            <pc:docMk/>
            <pc:sldMk cId="4083513764" sldId="2147375210"/>
            <ac:picMk id="51" creationId="{9BCDFDB1-E74E-500E-5458-2D27FD8E914C}"/>
          </ac:picMkLst>
        </pc:picChg>
        <pc:picChg chg="del">
          <ac:chgData name="Becca Krouse" userId="fae6c063-940d-4a9c-9417-2927fa78202b" providerId="ADAL" clId="{AC08488A-A5E5-4BC4-A493-B1B8CF676639}" dt="2024-07-29T14:03:24.372" v="12956" actId="478"/>
          <ac:picMkLst>
            <pc:docMk/>
            <pc:sldMk cId="4083513764" sldId="2147375210"/>
            <ac:picMk id="52" creationId="{EC027FC5-D6CC-D304-B0A4-2F337767E6C8}"/>
          </ac:picMkLst>
        </pc:picChg>
        <pc:picChg chg="mod">
          <ac:chgData name="Becca Krouse" userId="fae6c063-940d-4a9c-9417-2927fa78202b" providerId="ADAL" clId="{AC08488A-A5E5-4BC4-A493-B1B8CF676639}" dt="2024-07-29T14:06:48.935" v="13048"/>
          <ac:picMkLst>
            <pc:docMk/>
            <pc:sldMk cId="4083513764" sldId="2147375210"/>
            <ac:picMk id="53" creationId="{28760892-8B71-EC84-0721-A4C635B4FF96}"/>
          </ac:picMkLst>
        </pc:picChg>
        <pc:picChg chg="mod">
          <ac:chgData name="Becca Krouse" userId="fae6c063-940d-4a9c-9417-2927fa78202b" providerId="ADAL" clId="{AC08488A-A5E5-4BC4-A493-B1B8CF676639}" dt="2024-07-29T14:06:48.935" v="13048"/>
          <ac:picMkLst>
            <pc:docMk/>
            <pc:sldMk cId="4083513764" sldId="2147375210"/>
            <ac:picMk id="57" creationId="{57826176-2DA3-17DF-7394-B1DD5C4F6C3C}"/>
          </ac:picMkLst>
        </pc:picChg>
        <pc:picChg chg="add del mod">
          <ac:chgData name="Becca Krouse" userId="fae6c063-940d-4a9c-9417-2927fa78202b" providerId="ADAL" clId="{AC08488A-A5E5-4BC4-A493-B1B8CF676639}" dt="2024-07-29T14:08:07.869" v="13099" actId="478"/>
          <ac:picMkLst>
            <pc:docMk/>
            <pc:sldMk cId="4083513764" sldId="2147375210"/>
            <ac:picMk id="58" creationId="{FCD0AEC2-E4FA-4E4B-92B8-107B13AC91F2}"/>
          </ac:picMkLst>
        </pc:picChg>
        <pc:picChg chg="add mod">
          <ac:chgData name="Becca Krouse" userId="fae6c063-940d-4a9c-9417-2927fa78202b" providerId="ADAL" clId="{AC08488A-A5E5-4BC4-A493-B1B8CF676639}" dt="2024-07-29T14:10:34.246" v="13154" actId="1076"/>
          <ac:picMkLst>
            <pc:docMk/>
            <pc:sldMk cId="4083513764" sldId="2147375210"/>
            <ac:picMk id="59" creationId="{50697614-EE00-A2D1-BE09-A1615DA975F4}"/>
          </ac:picMkLst>
        </pc:picChg>
        <pc:picChg chg="add del mod">
          <ac:chgData name="Becca Krouse" userId="fae6c063-940d-4a9c-9417-2927fa78202b" providerId="ADAL" clId="{AC08488A-A5E5-4BC4-A493-B1B8CF676639}" dt="2024-07-29T14:07:59.477" v="13085" actId="478"/>
          <ac:picMkLst>
            <pc:docMk/>
            <pc:sldMk cId="4083513764" sldId="2147375210"/>
            <ac:picMk id="60" creationId="{7BD18105-D128-5954-2C31-2E9434796612}"/>
          </ac:picMkLst>
        </pc:picChg>
        <pc:picChg chg="add del mod">
          <ac:chgData name="Becca Krouse" userId="fae6c063-940d-4a9c-9417-2927fa78202b" providerId="ADAL" clId="{AC08488A-A5E5-4BC4-A493-B1B8CF676639}" dt="2024-07-29T14:07:59.477" v="13085" actId="478"/>
          <ac:picMkLst>
            <pc:docMk/>
            <pc:sldMk cId="4083513764" sldId="2147375210"/>
            <ac:picMk id="61" creationId="{570AFE36-BB07-30E6-B3C0-39385FE63A07}"/>
          </ac:picMkLst>
        </pc:picChg>
        <pc:picChg chg="mod">
          <ac:chgData name="Becca Krouse" userId="fae6c063-940d-4a9c-9417-2927fa78202b" providerId="ADAL" clId="{AC08488A-A5E5-4BC4-A493-B1B8CF676639}" dt="2024-07-29T14:07:31.700" v="13060" actId="1076"/>
          <ac:picMkLst>
            <pc:docMk/>
            <pc:sldMk cId="4083513764" sldId="2147375210"/>
            <ac:picMk id="66" creationId="{D022565B-F5C3-0F81-8DAA-101559B0A3D3}"/>
          </ac:picMkLst>
        </pc:picChg>
        <pc:picChg chg="mod">
          <ac:chgData name="Becca Krouse" userId="fae6c063-940d-4a9c-9417-2927fa78202b" providerId="ADAL" clId="{AC08488A-A5E5-4BC4-A493-B1B8CF676639}" dt="2024-07-29T14:07:31.700" v="13060" actId="1076"/>
          <ac:picMkLst>
            <pc:docMk/>
            <pc:sldMk cId="4083513764" sldId="2147375210"/>
            <ac:picMk id="67" creationId="{A0564272-081A-76D4-77E0-4F5445175C4D}"/>
          </ac:picMkLst>
        </pc:picChg>
        <pc:picChg chg="mod">
          <ac:chgData name="Becca Krouse" userId="fae6c063-940d-4a9c-9417-2927fa78202b" providerId="ADAL" clId="{AC08488A-A5E5-4BC4-A493-B1B8CF676639}" dt="2024-07-29T14:07:31.700" v="13060" actId="1076"/>
          <ac:picMkLst>
            <pc:docMk/>
            <pc:sldMk cId="4083513764" sldId="2147375210"/>
            <ac:picMk id="69" creationId="{49DC8ADD-1067-B8F4-5E96-73740986E986}"/>
          </ac:picMkLst>
        </pc:picChg>
        <pc:picChg chg="mod">
          <ac:chgData name="Becca Krouse" userId="fae6c063-940d-4a9c-9417-2927fa78202b" providerId="ADAL" clId="{AC08488A-A5E5-4BC4-A493-B1B8CF676639}" dt="2024-07-29T14:07:31.700" v="13060" actId="1076"/>
          <ac:picMkLst>
            <pc:docMk/>
            <pc:sldMk cId="4083513764" sldId="2147375210"/>
            <ac:picMk id="70" creationId="{6220196E-C9CC-24DB-3B63-4A8C8527BBB3}"/>
          </ac:picMkLst>
        </pc:picChg>
        <pc:picChg chg="add mod">
          <ac:chgData name="Becca Krouse" userId="fae6c063-940d-4a9c-9417-2927fa78202b" providerId="ADAL" clId="{AC08488A-A5E5-4BC4-A493-B1B8CF676639}" dt="2024-07-29T14:11:34.276" v="13190" actId="14100"/>
          <ac:picMkLst>
            <pc:docMk/>
            <pc:sldMk cId="4083513764" sldId="2147375210"/>
            <ac:picMk id="72" creationId="{A7328FC3-A38A-4DEA-7122-8DE63833DF39}"/>
          </ac:picMkLst>
        </pc:picChg>
        <pc:picChg chg="add mod">
          <ac:chgData name="Becca Krouse" userId="fae6c063-940d-4a9c-9417-2927fa78202b" providerId="ADAL" clId="{AC08488A-A5E5-4BC4-A493-B1B8CF676639}" dt="2024-07-29T14:11:36.403" v="13191" actId="1076"/>
          <ac:picMkLst>
            <pc:docMk/>
            <pc:sldMk cId="4083513764" sldId="2147375210"/>
            <ac:picMk id="80" creationId="{B7AAD55F-AA3F-5868-7431-8A212F8AD7D8}"/>
          </ac:picMkLst>
        </pc:picChg>
        <pc:cxnChg chg="mod">
          <ac:chgData name="Becca Krouse" userId="fae6c063-940d-4a9c-9417-2927fa78202b" providerId="ADAL" clId="{AC08488A-A5E5-4BC4-A493-B1B8CF676639}" dt="2024-07-29T14:05:24.373" v="12998" actId="1076"/>
          <ac:cxnSpMkLst>
            <pc:docMk/>
            <pc:sldMk cId="4083513764" sldId="2147375210"/>
            <ac:cxnSpMk id="5" creationId="{F0CAE65B-8409-3C9C-686F-48406017BB1B}"/>
          </ac:cxnSpMkLst>
        </pc:cxnChg>
        <pc:cxnChg chg="add mod">
          <ac:chgData name="Becca Krouse" userId="fae6c063-940d-4a9c-9417-2927fa78202b" providerId="ADAL" clId="{AC08488A-A5E5-4BC4-A493-B1B8CF676639}" dt="2024-07-29T14:09:11.322" v="13118" actId="14100"/>
          <ac:cxnSpMkLst>
            <pc:docMk/>
            <pc:sldMk cId="4083513764" sldId="2147375210"/>
            <ac:cxnSpMk id="17" creationId="{1CC7D9D5-C83B-CC0C-BFB1-D45D7031A9FC}"/>
          </ac:cxnSpMkLst>
        </pc:cxnChg>
        <pc:cxnChg chg="add mod">
          <ac:chgData name="Becca Krouse" userId="fae6c063-940d-4a9c-9417-2927fa78202b" providerId="ADAL" clId="{AC08488A-A5E5-4BC4-A493-B1B8CF676639}" dt="2024-07-29T14:05:44.936" v="13006" actId="14100"/>
          <ac:cxnSpMkLst>
            <pc:docMk/>
            <pc:sldMk cId="4083513764" sldId="2147375210"/>
            <ac:cxnSpMk id="23" creationId="{2A635711-F799-6F7D-13B5-70DC55F28657}"/>
          </ac:cxnSpMkLst>
        </pc:cxnChg>
        <pc:cxnChg chg="add del mod">
          <ac:chgData name="Becca Krouse" userId="fae6c063-940d-4a9c-9417-2927fa78202b" providerId="ADAL" clId="{AC08488A-A5E5-4BC4-A493-B1B8CF676639}" dt="2024-07-29T14:08:47.125" v="13105" actId="478"/>
          <ac:cxnSpMkLst>
            <pc:docMk/>
            <pc:sldMk cId="4083513764" sldId="2147375210"/>
            <ac:cxnSpMk id="42" creationId="{BE84BFCE-8CF0-C46A-7D7D-9295A35B7A37}"/>
          </ac:cxnSpMkLst>
        </pc:cxnChg>
        <pc:cxnChg chg="del">
          <ac:chgData name="Becca Krouse" userId="fae6c063-940d-4a9c-9417-2927fa78202b" providerId="ADAL" clId="{AC08488A-A5E5-4BC4-A493-B1B8CF676639}" dt="2024-07-29T14:03:22.318" v="12954" actId="478"/>
          <ac:cxnSpMkLst>
            <pc:docMk/>
            <pc:sldMk cId="4083513764" sldId="2147375210"/>
            <ac:cxnSpMk id="46" creationId="{DB739786-0B4A-F1D5-FADD-1688352B43DD}"/>
          </ac:cxnSpMkLst>
        </pc:cxnChg>
        <pc:cxnChg chg="del">
          <ac:chgData name="Becca Krouse" userId="fae6c063-940d-4a9c-9417-2927fa78202b" providerId="ADAL" clId="{AC08488A-A5E5-4BC4-A493-B1B8CF676639}" dt="2024-07-29T14:03:25.325" v="12957" actId="478"/>
          <ac:cxnSpMkLst>
            <pc:docMk/>
            <pc:sldMk cId="4083513764" sldId="2147375210"/>
            <ac:cxnSpMk id="50" creationId="{910F1A1B-8903-C707-C817-A27E1777136F}"/>
          </ac:cxnSpMkLst>
        </pc:cxnChg>
        <pc:cxnChg chg="add del mod">
          <ac:chgData name="Becca Krouse" userId="fae6c063-940d-4a9c-9417-2927fa78202b" providerId="ADAL" clId="{AC08488A-A5E5-4BC4-A493-B1B8CF676639}" dt="2024-07-29T14:09:37.853" v="13139" actId="478"/>
          <ac:cxnSpMkLst>
            <pc:docMk/>
            <pc:sldMk cId="4083513764" sldId="2147375210"/>
            <ac:cxnSpMk id="64" creationId="{E68A1BD6-14BE-E6FE-2587-512137327167}"/>
          </ac:cxnSpMkLst>
        </pc:cxnChg>
        <pc:cxnChg chg="add mod">
          <ac:chgData name="Becca Krouse" userId="fae6c063-940d-4a9c-9417-2927fa78202b" providerId="ADAL" clId="{AC08488A-A5E5-4BC4-A493-B1B8CF676639}" dt="2024-07-29T14:10:20.807" v="13148" actId="13822"/>
          <ac:cxnSpMkLst>
            <pc:docMk/>
            <pc:sldMk cId="4083513764" sldId="2147375210"/>
            <ac:cxnSpMk id="78" creationId="{5124125B-2898-7BE2-F218-3473DFCFBE9B}"/>
          </ac:cxnSpMkLst>
        </pc:cxnChg>
        <pc:cxnChg chg="add mod">
          <ac:chgData name="Becca Krouse" userId="fae6c063-940d-4a9c-9417-2927fa78202b" providerId="ADAL" clId="{AC08488A-A5E5-4BC4-A493-B1B8CF676639}" dt="2024-07-29T14:10:30.198" v="13152" actId="1076"/>
          <ac:cxnSpMkLst>
            <pc:docMk/>
            <pc:sldMk cId="4083513764" sldId="2147375210"/>
            <ac:cxnSpMk id="79" creationId="{70627A17-FD61-D571-36A9-A0B5D0109441}"/>
          </ac:cxnSpMkLst>
        </pc:cxnChg>
      </pc:sldChg>
      <pc:sldChg chg="delSp modSp add del mod">
        <pc:chgData name="Becca Krouse" userId="fae6c063-940d-4a9c-9417-2927fa78202b" providerId="ADAL" clId="{AC08488A-A5E5-4BC4-A493-B1B8CF676639}" dt="2024-07-29T18:34:07.600" v="13294" actId="47"/>
        <pc:sldMkLst>
          <pc:docMk/>
          <pc:sldMk cId="3202172658" sldId="2147375211"/>
        </pc:sldMkLst>
        <pc:spChg chg="mod">
          <ac:chgData name="Becca Krouse" userId="fae6c063-940d-4a9c-9417-2927fa78202b" providerId="ADAL" clId="{AC08488A-A5E5-4BC4-A493-B1B8CF676639}" dt="2024-07-29T16:34:25.954" v="13289" actId="1076"/>
          <ac:spMkLst>
            <pc:docMk/>
            <pc:sldMk cId="3202172658" sldId="2147375211"/>
            <ac:spMk id="6" creationId="{80FD6D35-D4ED-EF9A-98A1-81C3F6BFE47D}"/>
          </ac:spMkLst>
        </pc:spChg>
        <pc:spChg chg="del">
          <ac:chgData name="Becca Krouse" userId="fae6c063-940d-4a9c-9417-2927fa78202b" providerId="ADAL" clId="{AC08488A-A5E5-4BC4-A493-B1B8CF676639}" dt="2024-07-29T16:34:13.413" v="13285" actId="478"/>
          <ac:spMkLst>
            <pc:docMk/>
            <pc:sldMk cId="3202172658" sldId="2147375211"/>
            <ac:spMk id="9" creationId="{84D5E477-7C89-5D26-8D8F-7F1B73897617}"/>
          </ac:spMkLst>
        </pc:spChg>
        <pc:spChg chg="del mod">
          <ac:chgData name="Becca Krouse" userId="fae6c063-940d-4a9c-9417-2927fa78202b" providerId="ADAL" clId="{AC08488A-A5E5-4BC4-A493-B1B8CF676639}" dt="2024-07-29T16:34:15.902" v="13287" actId="478"/>
          <ac:spMkLst>
            <pc:docMk/>
            <pc:sldMk cId="3202172658" sldId="2147375211"/>
            <ac:spMk id="32" creationId="{D9D43F03-C83D-0286-699F-529C84AC19F3}"/>
          </ac:spMkLst>
        </pc:spChg>
        <pc:picChg chg="del">
          <ac:chgData name="Becca Krouse" userId="fae6c063-940d-4a9c-9417-2927fa78202b" providerId="ADAL" clId="{AC08488A-A5E5-4BC4-A493-B1B8CF676639}" dt="2024-07-29T16:34:04.069" v="13274" actId="478"/>
          <ac:picMkLst>
            <pc:docMk/>
            <pc:sldMk cId="3202172658" sldId="2147375211"/>
            <ac:picMk id="3" creationId="{436BDBAC-2D25-4A55-EFA8-81C379154E75}"/>
          </ac:picMkLst>
        </pc:picChg>
        <pc:picChg chg="del">
          <ac:chgData name="Becca Krouse" userId="fae6c063-940d-4a9c-9417-2927fa78202b" providerId="ADAL" clId="{AC08488A-A5E5-4BC4-A493-B1B8CF676639}" dt="2024-07-29T16:34:03.213" v="13272" actId="478"/>
          <ac:picMkLst>
            <pc:docMk/>
            <pc:sldMk cId="3202172658" sldId="2147375211"/>
            <ac:picMk id="20" creationId="{0556C626-86CA-733D-19B6-6753A7895EA8}"/>
          </ac:picMkLst>
        </pc:picChg>
        <pc:picChg chg="del">
          <ac:chgData name="Becca Krouse" userId="fae6c063-940d-4a9c-9417-2927fa78202b" providerId="ADAL" clId="{AC08488A-A5E5-4BC4-A493-B1B8CF676639}" dt="2024-07-29T16:34:02.589" v="13271" actId="478"/>
          <ac:picMkLst>
            <pc:docMk/>
            <pc:sldMk cId="3202172658" sldId="2147375211"/>
            <ac:picMk id="21" creationId="{0E8143CD-7697-61BF-B75F-EA67FFA00A2B}"/>
          </ac:picMkLst>
        </pc:picChg>
        <pc:picChg chg="del">
          <ac:chgData name="Becca Krouse" userId="fae6c063-940d-4a9c-9417-2927fa78202b" providerId="ADAL" clId="{AC08488A-A5E5-4BC4-A493-B1B8CF676639}" dt="2024-07-29T16:34:03.694" v="13273" actId="478"/>
          <ac:picMkLst>
            <pc:docMk/>
            <pc:sldMk cId="3202172658" sldId="2147375211"/>
            <ac:picMk id="22" creationId="{08550B58-0EED-5D41-E94A-F60A4482B048}"/>
          </ac:picMkLst>
        </pc:picChg>
        <pc:picChg chg="del">
          <ac:chgData name="Becca Krouse" userId="fae6c063-940d-4a9c-9417-2927fa78202b" providerId="ADAL" clId="{AC08488A-A5E5-4BC4-A493-B1B8CF676639}" dt="2024-07-29T16:34:06.686" v="13278" actId="478"/>
          <ac:picMkLst>
            <pc:docMk/>
            <pc:sldMk cId="3202172658" sldId="2147375211"/>
            <ac:picMk id="24" creationId="{7F36D174-C0CA-5ED4-1A28-4772E93E7498}"/>
          </ac:picMkLst>
        </pc:picChg>
        <pc:picChg chg="del">
          <ac:chgData name="Becca Krouse" userId="fae6c063-940d-4a9c-9417-2927fa78202b" providerId="ADAL" clId="{AC08488A-A5E5-4BC4-A493-B1B8CF676639}" dt="2024-07-29T16:34:10.028" v="13281" actId="478"/>
          <ac:picMkLst>
            <pc:docMk/>
            <pc:sldMk cId="3202172658" sldId="2147375211"/>
            <ac:picMk id="28" creationId="{250DF687-1143-CE6D-01FB-94ADE269B8EF}"/>
          </ac:picMkLst>
        </pc:picChg>
        <pc:picChg chg="del">
          <ac:chgData name="Becca Krouse" userId="fae6c063-940d-4a9c-9417-2927fa78202b" providerId="ADAL" clId="{AC08488A-A5E5-4BC4-A493-B1B8CF676639}" dt="2024-07-29T16:34:16.430" v="13288" actId="478"/>
          <ac:picMkLst>
            <pc:docMk/>
            <pc:sldMk cId="3202172658" sldId="2147375211"/>
            <ac:picMk id="29" creationId="{590D599C-A923-5D76-8473-F13DE0CD4192}"/>
          </ac:picMkLst>
        </pc:picChg>
        <pc:picChg chg="del">
          <ac:chgData name="Becca Krouse" userId="fae6c063-940d-4a9c-9417-2927fa78202b" providerId="ADAL" clId="{AC08488A-A5E5-4BC4-A493-B1B8CF676639}" dt="2024-07-29T16:34:05.276" v="13276" actId="478"/>
          <ac:picMkLst>
            <pc:docMk/>
            <pc:sldMk cId="3202172658" sldId="2147375211"/>
            <ac:picMk id="30" creationId="{B97EF664-FF40-5241-7A53-94F1DA0F39BC}"/>
          </ac:picMkLst>
        </pc:picChg>
        <pc:picChg chg="del">
          <ac:chgData name="Becca Krouse" userId="fae6c063-940d-4a9c-9417-2927fa78202b" providerId="ADAL" clId="{AC08488A-A5E5-4BC4-A493-B1B8CF676639}" dt="2024-07-29T16:34:04.766" v="13275" actId="478"/>
          <ac:picMkLst>
            <pc:docMk/>
            <pc:sldMk cId="3202172658" sldId="2147375211"/>
            <ac:picMk id="31" creationId="{77EBC324-F007-87C2-E3F0-23AC53494875}"/>
          </ac:picMkLst>
        </pc:picChg>
        <pc:picChg chg="del">
          <ac:chgData name="Becca Krouse" userId="fae6c063-940d-4a9c-9417-2927fa78202b" providerId="ADAL" clId="{AC08488A-A5E5-4BC4-A493-B1B8CF676639}" dt="2024-07-29T16:34:11.389" v="13283" actId="478"/>
          <ac:picMkLst>
            <pc:docMk/>
            <pc:sldMk cId="3202172658" sldId="2147375211"/>
            <ac:picMk id="33" creationId="{468D0D54-6936-0EED-5202-EFDE5DD0B250}"/>
          </ac:picMkLst>
        </pc:picChg>
        <pc:picChg chg="del">
          <ac:chgData name="Becca Krouse" userId="fae6c063-940d-4a9c-9417-2927fa78202b" providerId="ADAL" clId="{AC08488A-A5E5-4BC4-A493-B1B8CF676639}" dt="2024-07-29T16:34:10.741" v="13282" actId="478"/>
          <ac:picMkLst>
            <pc:docMk/>
            <pc:sldMk cId="3202172658" sldId="2147375211"/>
            <ac:picMk id="51" creationId="{9BCDFDB1-E74E-500E-5458-2D27FD8E914C}"/>
          </ac:picMkLst>
        </pc:picChg>
        <pc:picChg chg="del">
          <ac:chgData name="Becca Krouse" userId="fae6c063-940d-4a9c-9417-2927fa78202b" providerId="ADAL" clId="{AC08488A-A5E5-4BC4-A493-B1B8CF676639}" dt="2024-07-29T16:34:11.885" v="13284" actId="478"/>
          <ac:picMkLst>
            <pc:docMk/>
            <pc:sldMk cId="3202172658" sldId="2147375211"/>
            <ac:picMk id="52" creationId="{EC027FC5-D6CC-D304-B0A4-2F337767E6C8}"/>
          </ac:picMkLst>
        </pc:picChg>
        <pc:cxnChg chg="del">
          <ac:chgData name="Becca Krouse" userId="fae6c063-940d-4a9c-9417-2927fa78202b" providerId="ADAL" clId="{AC08488A-A5E5-4BC4-A493-B1B8CF676639}" dt="2024-07-29T16:34:14.477" v="13286" actId="478"/>
          <ac:cxnSpMkLst>
            <pc:docMk/>
            <pc:sldMk cId="3202172658" sldId="2147375211"/>
            <ac:cxnSpMk id="46" creationId="{DB739786-0B4A-F1D5-FADD-1688352B43DD}"/>
          </ac:cxnSpMkLst>
        </pc:cxnChg>
        <pc:cxnChg chg="del">
          <ac:chgData name="Becca Krouse" userId="fae6c063-940d-4a9c-9417-2927fa78202b" providerId="ADAL" clId="{AC08488A-A5E5-4BC4-A493-B1B8CF676639}" dt="2024-07-29T16:34:09.183" v="13280" actId="478"/>
          <ac:cxnSpMkLst>
            <pc:docMk/>
            <pc:sldMk cId="3202172658" sldId="2147375211"/>
            <ac:cxnSpMk id="50" creationId="{910F1A1B-8903-C707-C817-A27E1777136F}"/>
          </ac:cxnSpMkLst>
        </pc:cxnChg>
      </pc:sldChg>
      <pc:sldChg chg="modSp add mod">
        <pc:chgData name="Becca Krouse" userId="fae6c063-940d-4a9c-9417-2927fa78202b" providerId="ADAL" clId="{AC08488A-A5E5-4BC4-A493-B1B8CF676639}" dt="2024-08-02T18:45:25.767" v="15456" actId="27636"/>
        <pc:sldMkLst>
          <pc:docMk/>
          <pc:sldMk cId="3376373121" sldId="2147375211"/>
        </pc:sldMkLst>
        <pc:spChg chg="mod">
          <ac:chgData name="Becca Krouse" userId="fae6c063-940d-4a9c-9417-2927fa78202b" providerId="ADAL" clId="{AC08488A-A5E5-4BC4-A493-B1B8CF676639}" dt="2024-08-02T18:45:25.767" v="15456" actId="27636"/>
          <ac:spMkLst>
            <pc:docMk/>
            <pc:sldMk cId="3376373121" sldId="2147375211"/>
            <ac:spMk id="2" creationId="{0FFA38E3-5076-62E4-B222-897883B3BCA3}"/>
          </ac:spMkLst>
        </pc:spChg>
      </pc:sldChg>
    </pc:docChg>
  </pc:docChgLst>
  <pc:docChgLst>
    <pc:chgData name="Becca Krouse" userId="fae6c063-940d-4a9c-9417-2927fa78202b" providerId="ADAL" clId="{088E95BC-9F9B-4B19-869D-48E2BDE40C7E}"/>
    <pc:docChg chg="undo custSel addSld delSld modSld">
      <pc:chgData name="Becca Krouse" userId="fae6c063-940d-4a9c-9417-2927fa78202b" providerId="ADAL" clId="{088E95BC-9F9B-4B19-869D-48E2BDE40C7E}" dt="2024-08-07T16:03:03.848" v="286" actId="27636"/>
      <pc:docMkLst>
        <pc:docMk/>
      </pc:docMkLst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948426760" sldId="256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915596337" sldId="2147375151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4212419987" sldId="2147375156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091894119" sldId="2147375157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506121722" sldId="2147375173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984639734" sldId="2147375174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1205495811" sldId="2147375178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923303984" sldId="2147375183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4015176302" sldId="2147375184"/>
        </pc:sldMkLst>
      </pc:sldChg>
      <pc:sldChg chg="del">
        <pc:chgData name="Becca Krouse" userId="fae6c063-940d-4a9c-9417-2927fa78202b" providerId="ADAL" clId="{088E95BC-9F9B-4B19-869D-48E2BDE40C7E}" dt="2024-08-05T19:16:23.628" v="16" actId="47"/>
        <pc:sldMkLst>
          <pc:docMk/>
          <pc:sldMk cId="497268517" sldId="2147375185"/>
        </pc:sldMkLst>
      </pc:sldChg>
      <pc:sldChg chg="modSp mod setBg">
        <pc:chgData name="Becca Krouse" userId="fae6c063-940d-4a9c-9417-2927fa78202b" providerId="ADAL" clId="{088E95BC-9F9B-4B19-869D-48E2BDE40C7E}" dt="2024-08-05T19:22:23.390" v="124"/>
        <pc:sldMkLst>
          <pc:docMk/>
          <pc:sldMk cId="2620670479" sldId="2147375186"/>
        </pc:sldMkLst>
        <pc:spChg chg="mod">
          <ac:chgData name="Becca Krouse" userId="fae6c063-940d-4a9c-9417-2927fa78202b" providerId="ADAL" clId="{088E95BC-9F9B-4B19-869D-48E2BDE40C7E}" dt="2024-08-05T19:21:12.372" v="111" actId="20577"/>
          <ac:spMkLst>
            <pc:docMk/>
            <pc:sldMk cId="2620670479" sldId="2147375186"/>
            <ac:spMk id="2" creationId="{E9ED2398-688C-960D-7D70-2955C8EA0928}"/>
          </ac:spMkLst>
        </pc:spChg>
        <pc:spChg chg="mod">
          <ac:chgData name="Becca Krouse" userId="fae6c063-940d-4a9c-9417-2927fa78202b" providerId="ADAL" clId="{088E95BC-9F9B-4B19-869D-48E2BDE40C7E}" dt="2024-08-05T19:21:31.663" v="114" actId="20577"/>
          <ac:spMkLst>
            <pc:docMk/>
            <pc:sldMk cId="2620670479" sldId="2147375186"/>
            <ac:spMk id="3" creationId="{2711EFDA-9DA9-A0B6-76E5-219588B0725B}"/>
          </ac:spMkLst>
        </pc:spChg>
      </pc:sldChg>
      <pc:sldChg chg="addSp delSp modSp mod">
        <pc:chgData name="Becca Krouse" userId="fae6c063-940d-4a9c-9417-2927fa78202b" providerId="ADAL" clId="{088E95BC-9F9B-4B19-869D-48E2BDE40C7E}" dt="2024-08-05T19:22:04.905" v="122" actId="1076"/>
        <pc:sldMkLst>
          <pc:docMk/>
          <pc:sldMk cId="900609983" sldId="2147375188"/>
        </pc:sldMkLst>
        <pc:spChg chg="mod">
          <ac:chgData name="Becca Krouse" userId="fae6c063-940d-4a9c-9417-2927fa78202b" providerId="ADAL" clId="{088E95BC-9F9B-4B19-869D-48E2BDE40C7E}" dt="2024-08-05T19:21:59.772" v="120" actId="20577"/>
          <ac:spMkLst>
            <pc:docMk/>
            <pc:sldMk cId="900609983" sldId="2147375188"/>
            <ac:spMk id="2" creationId="{BD44D495-0695-766F-E442-48D2A06F3B57}"/>
          </ac:spMkLst>
        </pc:spChg>
        <pc:spChg chg="del">
          <ac:chgData name="Becca Krouse" userId="fae6c063-940d-4a9c-9417-2927fa78202b" providerId="ADAL" clId="{088E95BC-9F9B-4B19-869D-48E2BDE40C7E}" dt="2024-08-05T19:21:53.566" v="117"/>
          <ac:spMkLst>
            <pc:docMk/>
            <pc:sldMk cId="900609983" sldId="2147375188"/>
            <ac:spMk id="3" creationId="{5E4D520F-9E66-2BBC-7DAF-D8795B105E9B}"/>
          </ac:spMkLst>
        </pc:spChg>
        <pc:picChg chg="add mod">
          <ac:chgData name="Becca Krouse" userId="fae6c063-940d-4a9c-9417-2927fa78202b" providerId="ADAL" clId="{088E95BC-9F9B-4B19-869D-48E2BDE40C7E}" dt="2024-08-05T19:22:04.905" v="122" actId="1076"/>
          <ac:picMkLst>
            <pc:docMk/>
            <pc:sldMk cId="900609983" sldId="2147375188"/>
            <ac:picMk id="5" creationId="{FD516064-5FB7-663F-AAA7-719FC68739D7}"/>
          </ac:picMkLst>
        </pc:picChg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298523726" sldId="2147375189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917323122" sldId="2147375193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333418228" sldId="2147375194"/>
        </pc:sldMkLst>
      </pc:sldChg>
      <pc:sldChg chg="setBg">
        <pc:chgData name="Becca Krouse" userId="fae6c063-940d-4a9c-9417-2927fa78202b" providerId="ADAL" clId="{088E95BC-9F9B-4B19-869D-48E2BDE40C7E}" dt="2024-08-05T19:22:34.399" v="127"/>
        <pc:sldMkLst>
          <pc:docMk/>
          <pc:sldMk cId="2249919344" sldId="2147375198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456205139" sldId="2147375199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1238752221" sldId="2147375200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907954675" sldId="2147375203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2086623812" sldId="2147375204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941939810" sldId="2147375206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1306782475" sldId="2147375207"/>
        </pc:sldMkLst>
      </pc:sldChg>
      <pc:sldChg chg="del">
        <pc:chgData name="Becca Krouse" userId="fae6c063-940d-4a9c-9417-2927fa78202b" providerId="ADAL" clId="{088E95BC-9F9B-4B19-869D-48E2BDE40C7E}" dt="2024-08-02T18:50:00.629" v="0" actId="2696"/>
        <pc:sldMkLst>
          <pc:docMk/>
          <pc:sldMk cId="3984247348" sldId="2147375209"/>
        </pc:sldMkLst>
      </pc:sldChg>
      <pc:sldChg chg="modSp del mod">
        <pc:chgData name="Becca Krouse" userId="fae6c063-940d-4a9c-9417-2927fa78202b" providerId="ADAL" clId="{088E95BC-9F9B-4B19-869D-48E2BDE40C7E}" dt="2024-08-07T16:02:07.941" v="136" actId="47"/>
        <pc:sldMkLst>
          <pc:docMk/>
          <pc:sldMk cId="4083513764" sldId="2147375210"/>
        </pc:sldMkLst>
        <pc:spChg chg="mod">
          <ac:chgData name="Becca Krouse" userId="fae6c063-940d-4a9c-9417-2927fa78202b" providerId="ADAL" clId="{088E95BC-9F9B-4B19-869D-48E2BDE40C7E}" dt="2024-08-07T15:55:21.957" v="134" actId="1076"/>
          <ac:spMkLst>
            <pc:docMk/>
            <pc:sldMk cId="4083513764" sldId="2147375210"/>
            <ac:spMk id="36" creationId="{306CB01D-8177-481C-E491-CBAB1475E5D6}"/>
          </ac:spMkLst>
        </pc:spChg>
        <pc:picChg chg="mod">
          <ac:chgData name="Becca Krouse" userId="fae6c063-940d-4a9c-9417-2927fa78202b" providerId="ADAL" clId="{088E95BC-9F9B-4B19-869D-48E2BDE40C7E}" dt="2024-08-07T15:55:21.524" v="133" actId="1076"/>
          <ac:picMkLst>
            <pc:docMk/>
            <pc:sldMk cId="4083513764" sldId="2147375210"/>
            <ac:picMk id="24" creationId="{7F36D174-C0CA-5ED4-1A28-4772E93E7498}"/>
          </ac:picMkLst>
        </pc:picChg>
        <pc:picChg chg="mod">
          <ac:chgData name="Becca Krouse" userId="fae6c063-940d-4a9c-9417-2927fa78202b" providerId="ADAL" clId="{088E95BC-9F9B-4B19-869D-48E2BDE40C7E}" dt="2024-08-07T15:55:22.492" v="135" actId="1076"/>
          <ac:picMkLst>
            <pc:docMk/>
            <pc:sldMk cId="4083513764" sldId="2147375210"/>
            <ac:picMk id="29" creationId="{590D599C-A923-5D76-8473-F13DE0CD4192}"/>
          </ac:picMkLst>
        </pc:picChg>
      </pc:sldChg>
      <pc:sldChg chg="modSp mod">
        <pc:chgData name="Becca Krouse" userId="fae6c063-940d-4a9c-9417-2927fa78202b" providerId="ADAL" clId="{088E95BC-9F9B-4B19-869D-48E2BDE40C7E}" dt="2024-08-07T16:03:03.848" v="286" actId="27636"/>
        <pc:sldMkLst>
          <pc:docMk/>
          <pc:sldMk cId="3376373121" sldId="2147375211"/>
        </pc:sldMkLst>
        <pc:spChg chg="mod">
          <ac:chgData name="Becca Krouse" userId="fae6c063-940d-4a9c-9417-2927fa78202b" providerId="ADAL" clId="{088E95BC-9F9B-4B19-869D-48E2BDE40C7E}" dt="2024-08-07T16:03:03.848" v="286" actId="27636"/>
          <ac:spMkLst>
            <pc:docMk/>
            <pc:sldMk cId="3376373121" sldId="2147375211"/>
            <ac:spMk id="2" creationId="{0FFA38E3-5076-62E4-B222-897883B3BCA3}"/>
          </ac:spMkLst>
        </pc:spChg>
      </pc:sldChg>
      <pc:sldChg chg="addSp delSp modSp new mod setBg modNotesTx">
        <pc:chgData name="Becca Krouse" userId="fae6c063-940d-4a9c-9417-2927fa78202b" providerId="ADAL" clId="{088E95BC-9F9B-4B19-869D-48E2BDE40C7E}" dt="2024-08-05T19:18:41.001" v="21"/>
        <pc:sldMkLst>
          <pc:docMk/>
          <pc:sldMk cId="3599961557" sldId="2147375212"/>
        </pc:sldMkLst>
        <pc:spChg chg="mod">
          <ac:chgData name="Becca Krouse" userId="fae6c063-940d-4a9c-9417-2927fa78202b" providerId="ADAL" clId="{088E95BC-9F9B-4B19-869D-48E2BDE40C7E}" dt="2024-08-05T19:16:12.595" v="14" actId="20577"/>
          <ac:spMkLst>
            <pc:docMk/>
            <pc:sldMk cId="3599961557" sldId="2147375212"/>
            <ac:spMk id="2" creationId="{5AB66695-39A1-E2D0-583A-B349DB11430A}"/>
          </ac:spMkLst>
        </pc:spChg>
        <pc:spChg chg="del">
          <ac:chgData name="Becca Krouse" userId="fae6c063-940d-4a9c-9417-2927fa78202b" providerId="ADAL" clId="{088E95BC-9F9B-4B19-869D-48E2BDE40C7E}" dt="2024-08-05T19:16:09.658" v="2" actId="478"/>
          <ac:spMkLst>
            <pc:docMk/>
            <pc:sldMk cId="3599961557" sldId="2147375212"/>
            <ac:spMk id="3" creationId="{70E8E833-4302-C683-B668-3145D8F144CF}"/>
          </ac:spMkLst>
        </pc:spChg>
        <pc:picChg chg="add del mod">
          <ac:chgData name="Becca Krouse" userId="fae6c063-940d-4a9c-9417-2927fa78202b" providerId="ADAL" clId="{088E95BC-9F9B-4B19-869D-48E2BDE40C7E}" dt="2024-08-05T19:18:35.052" v="18" actId="478"/>
          <ac:picMkLst>
            <pc:docMk/>
            <pc:sldMk cId="3599961557" sldId="2147375212"/>
            <ac:picMk id="6" creationId="{7379579C-45EB-4BD7-C060-EB511DDA6B62}"/>
          </ac:picMkLst>
        </pc:picChg>
      </pc:sldChg>
      <pc:sldChg chg="modSp new mod">
        <pc:chgData name="Becca Krouse" userId="fae6c063-940d-4a9c-9417-2927fa78202b" providerId="ADAL" clId="{088E95BC-9F9B-4B19-869D-48E2BDE40C7E}" dt="2024-08-07T16:02:33.560" v="253" actId="27636"/>
        <pc:sldMkLst>
          <pc:docMk/>
          <pc:sldMk cId="3423995474" sldId="2147375213"/>
        </pc:sldMkLst>
        <pc:spChg chg="mod">
          <ac:chgData name="Becca Krouse" userId="fae6c063-940d-4a9c-9417-2927fa78202b" providerId="ADAL" clId="{088E95BC-9F9B-4B19-869D-48E2BDE40C7E}" dt="2024-08-07T16:02:33.560" v="253" actId="27636"/>
          <ac:spMkLst>
            <pc:docMk/>
            <pc:sldMk cId="3423995474" sldId="2147375213"/>
            <ac:spMk id="2" creationId="{3D572A24-EAE7-8B1D-A17B-594B66E54E63}"/>
          </ac:spMkLst>
        </pc:spChg>
      </pc:sldChg>
    </pc:docChg>
  </pc:docChgLst>
  <pc:docChgLst>
    <pc:chgData name="Becca Krouse" userId="fae6c063-940d-4a9c-9417-2927fa78202b" providerId="ADAL" clId="{04D3DD27-7B02-4590-B0C6-89F41B6C3F76}"/>
    <pc:docChg chg="modSld">
      <pc:chgData name="Becca Krouse" userId="fae6c063-940d-4a9c-9417-2927fa78202b" providerId="ADAL" clId="{04D3DD27-7B02-4590-B0C6-89F41B6C3F76}" dt="2024-08-10T23:54:43.524" v="98" actId="113"/>
      <pc:docMkLst>
        <pc:docMk/>
      </pc:docMkLst>
      <pc:sldChg chg="modSp mod">
        <pc:chgData name="Becca Krouse" userId="fae6c063-940d-4a9c-9417-2927fa78202b" providerId="ADAL" clId="{04D3DD27-7B02-4590-B0C6-89F41B6C3F76}" dt="2024-08-10T23:51:22.319" v="56" actId="20577"/>
        <pc:sldMkLst>
          <pc:docMk/>
          <pc:sldMk cId="2620670479" sldId="2147375186"/>
        </pc:sldMkLst>
        <pc:spChg chg="mod">
          <ac:chgData name="Becca Krouse" userId="fae6c063-940d-4a9c-9417-2927fa78202b" providerId="ADAL" clId="{04D3DD27-7B02-4590-B0C6-89F41B6C3F76}" dt="2024-08-10T23:51:22.319" v="56" actId="20577"/>
          <ac:spMkLst>
            <pc:docMk/>
            <pc:sldMk cId="2620670479" sldId="2147375186"/>
            <ac:spMk id="2" creationId="{E9ED2398-688C-960D-7D70-2955C8EA0928}"/>
          </ac:spMkLst>
        </pc:spChg>
      </pc:sldChg>
      <pc:sldChg chg="modSp mod">
        <pc:chgData name="Becca Krouse" userId="fae6c063-940d-4a9c-9417-2927fa78202b" providerId="ADAL" clId="{04D3DD27-7B02-4590-B0C6-89F41B6C3F76}" dt="2024-08-10T23:51:34.063" v="57" actId="113"/>
        <pc:sldMkLst>
          <pc:docMk/>
          <pc:sldMk cId="2249919344" sldId="2147375198"/>
        </pc:sldMkLst>
        <pc:spChg chg="mod">
          <ac:chgData name="Becca Krouse" userId="fae6c063-940d-4a9c-9417-2927fa78202b" providerId="ADAL" clId="{04D3DD27-7B02-4590-B0C6-89F41B6C3F76}" dt="2024-08-10T23:51:34.063" v="57" actId="113"/>
          <ac:spMkLst>
            <pc:docMk/>
            <pc:sldMk cId="2249919344" sldId="2147375198"/>
            <ac:spMk id="2" creationId="{BB1C271E-A2AF-8283-644C-E78BF010079A}"/>
          </ac:spMkLst>
        </pc:spChg>
      </pc:sldChg>
      <pc:sldChg chg="modSp mod">
        <pc:chgData name="Becca Krouse" userId="fae6c063-940d-4a9c-9417-2927fa78202b" providerId="ADAL" clId="{04D3DD27-7B02-4590-B0C6-89F41B6C3F76}" dt="2024-08-10T23:54:43.524" v="98" actId="113"/>
        <pc:sldMkLst>
          <pc:docMk/>
          <pc:sldMk cId="3599961557" sldId="2147375212"/>
        </pc:sldMkLst>
        <pc:spChg chg="mod">
          <ac:chgData name="Becca Krouse" userId="fae6c063-940d-4a9c-9417-2927fa78202b" providerId="ADAL" clId="{04D3DD27-7B02-4590-B0C6-89F41B6C3F76}" dt="2024-08-10T23:54:43.524" v="98" actId="113"/>
          <ac:spMkLst>
            <pc:docMk/>
            <pc:sldMk cId="3599961557" sldId="2147375212"/>
            <ac:spMk id="2" creationId="{5AB66695-39A1-E2D0-583A-B349DB11430A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C59491-3264-4C85-B8B3-06037601101E}" type="datetimeFigureOut">
              <a:rPr lang="en-US" smtClean="0"/>
              <a:t>8/10/2024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6C0D23-0CBD-4817-A4D3-857096828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5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60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88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 the </a:t>
            </a:r>
            <a:r>
              <a:rPr lang="en-US" dirty="0" err="1"/>
              <a:t>demog</a:t>
            </a:r>
            <a:r>
              <a:rPr lang="en-US" dirty="0"/>
              <a:t> ARD previously created</a:t>
            </a:r>
          </a:p>
          <a:p>
            <a:pPr lvl="1"/>
            <a:r>
              <a:rPr lang="en-US" dirty="0"/>
              <a:t>Perform some additional manipulation to prepare for </a:t>
            </a:r>
            <a:r>
              <a:rPr lang="en-US" dirty="0" err="1"/>
              <a:t>tfrmt</a:t>
            </a:r>
            <a:endParaRPr lang="en-US" dirty="0"/>
          </a:p>
          <a:p>
            <a:r>
              <a:rPr lang="en-US" dirty="0"/>
              <a:t>Build the </a:t>
            </a:r>
            <a:r>
              <a:rPr lang="en-US" dirty="0" err="1"/>
              <a:t>tfrmt</a:t>
            </a:r>
            <a:r>
              <a:rPr lang="en-US" dirty="0"/>
              <a:t> step-by-step, viewing with </a:t>
            </a:r>
            <a:r>
              <a:rPr lang="en-US" dirty="0" err="1"/>
              <a:t>print_to_gt</a:t>
            </a:r>
            <a:r>
              <a:rPr lang="en-US" dirty="0"/>
              <a:t>() along the way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Set the data mappings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Progressive </a:t>
            </a:r>
            <a:r>
              <a:rPr lang="en-US" dirty="0" err="1"/>
              <a:t>body_plan</a:t>
            </a:r>
            <a:endParaRPr lang="en-US" dirty="0"/>
          </a:p>
          <a:p>
            <a:pPr lvl="2"/>
            <a:r>
              <a:rPr lang="en-US" dirty="0"/>
              <a:t>Demo </a:t>
            </a:r>
            <a:r>
              <a:rPr lang="en-US" dirty="0" err="1"/>
              <a:t>frmt</a:t>
            </a:r>
            <a:r>
              <a:rPr lang="en-US" dirty="0"/>
              <a:t>, </a:t>
            </a:r>
            <a:r>
              <a:rPr lang="en-US" dirty="0" err="1"/>
              <a:t>frmt_combine</a:t>
            </a:r>
            <a:r>
              <a:rPr lang="en-US" dirty="0"/>
              <a:t>, </a:t>
            </a:r>
            <a:r>
              <a:rPr lang="en-US" dirty="0" err="1"/>
              <a:t>frmt_when</a:t>
            </a:r>
            <a:r>
              <a:rPr lang="en-US" dirty="0"/>
              <a:t>, as well as the location helpers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Add the big Ns to the column headers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Remove unneeded columns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Add an empty row after every unique group level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6C0D23-0CBD-4817-A4D3-8570968284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640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18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341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31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F1FAA9-D995-489E-948E-9C2B461273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14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How can we break a table down into component parts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76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Tfrmt works by letting you set the styling of each component part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187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Parameters allow you to combine elements and create conditional formatting for values with the same label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288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4309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27C20-E82F-E4A1-E5F3-E5DD9AF47A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37406-971F-BB8C-F95F-8091650ADA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DA959-BA36-FBBA-C00E-4E3C37A39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BB66-BCDF-4585-90C8-8111D821F27B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8D43B-B8C9-2258-A8DB-8A7167F74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BCF43-0686-F884-582F-F503D600A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99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55DB-4A33-63AA-10E1-CA33939D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6E9BDE-4A8C-993F-D6E9-42C160AA60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733EE-414B-95AC-823E-F8F2E9E9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2A8D4-A3C6-403E-B7C1-5CE9860FC22B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77C7A-76AD-6C4E-879D-0424419D1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01676-B4E1-7DC9-44C0-5C04CF35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42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EF374B-5227-F063-E245-BA89D4EC8E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AE12BB-AF35-AE8C-61BD-1A2BD5523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3FBC9-44AB-E582-310A-2CEEEEE2B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8F33C-9BA1-4E4A-9E0F-343C3AB9D343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022AC-BCD5-69E1-4003-9214BDD18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AC49B-C378-EE28-41ED-E7E0F016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617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0DD48070-D695-60C2-898C-9832D9369B0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5125" y="1311162"/>
            <a:ext cx="11460164" cy="4484800"/>
          </a:xfrm>
          <a:custGeom>
            <a:avLst/>
            <a:gdLst>
              <a:gd name="connsiteX0" fmla="*/ 185682 w 11460164"/>
              <a:gd name="connsiteY0" fmla="*/ 0 h 4484800"/>
              <a:gd name="connsiteX1" fmla="*/ 11274482 w 11460164"/>
              <a:gd name="connsiteY1" fmla="*/ 0 h 4484800"/>
              <a:gd name="connsiteX2" fmla="*/ 11460164 w 11460164"/>
              <a:gd name="connsiteY2" fmla="*/ 185682 h 4484800"/>
              <a:gd name="connsiteX3" fmla="*/ 11460164 w 11460164"/>
              <a:gd name="connsiteY3" fmla="*/ 456183 h 4484800"/>
              <a:gd name="connsiteX4" fmla="*/ 11460164 w 11460164"/>
              <a:gd name="connsiteY4" fmla="*/ 715601 h 4484800"/>
              <a:gd name="connsiteX5" fmla="*/ 11460164 w 11460164"/>
              <a:gd name="connsiteY5" fmla="*/ 4299118 h 4484800"/>
              <a:gd name="connsiteX6" fmla="*/ 11274482 w 11460164"/>
              <a:gd name="connsiteY6" fmla="*/ 4484800 h 4484800"/>
              <a:gd name="connsiteX7" fmla="*/ 185682 w 11460164"/>
              <a:gd name="connsiteY7" fmla="*/ 4484800 h 4484800"/>
              <a:gd name="connsiteX8" fmla="*/ 0 w 11460164"/>
              <a:gd name="connsiteY8" fmla="*/ 4299118 h 4484800"/>
              <a:gd name="connsiteX9" fmla="*/ 0 w 11460164"/>
              <a:gd name="connsiteY9" fmla="*/ 715601 h 4484800"/>
              <a:gd name="connsiteX10" fmla="*/ 0 w 11460164"/>
              <a:gd name="connsiteY10" fmla="*/ 456183 h 4484800"/>
              <a:gd name="connsiteX11" fmla="*/ 0 w 11460164"/>
              <a:gd name="connsiteY11" fmla="*/ 185682 h 4484800"/>
              <a:gd name="connsiteX12" fmla="*/ 185682 w 11460164"/>
              <a:gd name="connsiteY12" fmla="*/ 0 h 448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460164" h="4484800">
                <a:moveTo>
                  <a:pt x="185682" y="0"/>
                </a:moveTo>
                <a:lnTo>
                  <a:pt x="11274482" y="0"/>
                </a:lnTo>
                <a:cubicBezTo>
                  <a:pt x="11377031" y="0"/>
                  <a:pt x="11460164" y="83133"/>
                  <a:pt x="11460164" y="185682"/>
                </a:cubicBezTo>
                <a:lnTo>
                  <a:pt x="11460164" y="456183"/>
                </a:lnTo>
                <a:lnTo>
                  <a:pt x="11460164" y="715601"/>
                </a:lnTo>
                <a:lnTo>
                  <a:pt x="11460164" y="4299118"/>
                </a:lnTo>
                <a:cubicBezTo>
                  <a:pt x="11460164" y="4401667"/>
                  <a:pt x="11377031" y="4484800"/>
                  <a:pt x="11274482" y="4484800"/>
                </a:cubicBezTo>
                <a:lnTo>
                  <a:pt x="185682" y="4484800"/>
                </a:lnTo>
                <a:cubicBezTo>
                  <a:pt x="83133" y="4484800"/>
                  <a:pt x="0" y="4401667"/>
                  <a:pt x="0" y="4299118"/>
                </a:cubicBezTo>
                <a:lnTo>
                  <a:pt x="0" y="715601"/>
                </a:lnTo>
                <a:lnTo>
                  <a:pt x="0" y="456183"/>
                </a:lnTo>
                <a:lnTo>
                  <a:pt x="0" y="185682"/>
                </a:lnTo>
                <a:cubicBezTo>
                  <a:pt x="0" y="83133"/>
                  <a:pt x="83133" y="0"/>
                  <a:pt x="1856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tIns="180000">
            <a:no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enter TEXT content ONLY.</a:t>
            </a:r>
            <a:br>
              <a:rPr lang="en-US"/>
            </a:br>
            <a:r>
              <a:rPr lang="en-US"/>
              <a:t>If text content appears outside of grey holder please reduce the size of the font.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65125" y="5792438"/>
            <a:ext cx="11460164" cy="298800"/>
          </a:xfrm>
          <a:prstGeom prst="rect">
            <a:avLst/>
          </a:prstGeom>
        </p:spPr>
        <p:txBody>
          <a:bodyPr wrap="square" lIns="0" tIns="72000" rIns="0" bIns="72000" anchor="b" anchorCtr="0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00" baseline="0"/>
            </a:lvl1pPr>
            <a:lvl2pPr marL="357542" indent="0">
              <a:buNone/>
              <a:defRPr sz="1067"/>
            </a:lvl2pPr>
            <a:lvl3pPr marL="719982" indent="0">
              <a:buNone/>
              <a:defRPr sz="1067"/>
            </a:lvl3pPr>
            <a:lvl4pPr marL="1081424" indent="0">
              <a:buNone/>
              <a:defRPr sz="1067"/>
            </a:lvl4pPr>
            <a:lvl5pPr marL="1439964" indent="0">
              <a:buNone/>
              <a:defRPr sz="1067"/>
            </a:lvl5pPr>
          </a:lstStyle>
          <a:p>
            <a:pPr lvl="0"/>
            <a:r>
              <a:rPr lang="en-GB"/>
              <a:t>Insert Source text here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1B731B-8FAA-4A1B-8740-D7002967C1C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6BFD481-0505-4E5C-8303-B28419AA3156}" type="datetime1">
              <a:rPr lang="en-US" smtClean="0"/>
              <a:t>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C84BE9-25CA-45B1-9061-9DCABA70A1E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F0296A1-E119-4AEC-80A5-65FD719F963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8C0D48C-007D-FEEC-D1DF-C0089187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125" y="242888"/>
            <a:ext cx="11460163" cy="4308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1F6E4BF1-5B10-6CC3-60CB-FA773CAB8A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65125" y="694950"/>
            <a:ext cx="11460164" cy="352800"/>
          </a:xfrm>
          <a:prstGeom prst="rect">
            <a:avLst/>
          </a:prstGeom>
        </p:spPr>
        <p:txBody>
          <a:bodyPr wrap="square"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i="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enter slide subtitle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99DCD39-6F77-D442-9C41-7FE9A4CBB7FE}"/>
              </a:ext>
            </a:extLst>
          </p:cNvPr>
          <p:cNvSpPr/>
          <p:nvPr userDrawn="1"/>
        </p:nvSpPr>
        <p:spPr>
          <a:xfrm>
            <a:off x="0" y="184645"/>
            <a:ext cx="264043" cy="559397"/>
          </a:xfrm>
          <a:custGeom>
            <a:avLst/>
            <a:gdLst>
              <a:gd name="connsiteX0" fmla="*/ 0 w 857257"/>
              <a:gd name="connsiteY0" fmla="*/ 0 h 1816170"/>
              <a:gd name="connsiteX1" fmla="*/ 841477 w 857257"/>
              <a:gd name="connsiteY1" fmla="*/ 890550 h 1816170"/>
              <a:gd name="connsiteX2" fmla="*/ 841477 w 857257"/>
              <a:gd name="connsiteY2" fmla="*/ 925611 h 1816170"/>
              <a:gd name="connsiteX3" fmla="*/ 0 w 857257"/>
              <a:gd name="connsiteY3" fmla="*/ 1816170 h 1816170"/>
              <a:gd name="connsiteX4" fmla="*/ 0 w 857257"/>
              <a:gd name="connsiteY4" fmla="*/ 0 h 181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7257" h="1816170">
                <a:moveTo>
                  <a:pt x="0" y="0"/>
                </a:moveTo>
                <a:cubicBezTo>
                  <a:pt x="0" y="462811"/>
                  <a:pt x="301523" y="743293"/>
                  <a:pt x="841477" y="890550"/>
                </a:cubicBezTo>
                <a:cubicBezTo>
                  <a:pt x="862517" y="897560"/>
                  <a:pt x="862517" y="918601"/>
                  <a:pt x="841477" y="925611"/>
                </a:cubicBezTo>
                <a:cubicBezTo>
                  <a:pt x="301523" y="1072868"/>
                  <a:pt x="0" y="1353360"/>
                  <a:pt x="0" y="181617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5057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4FC8E-1F0B-119D-F01E-037C44D53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7139-2807-F0AE-01C2-1EC2AC427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088AE-113E-46B0-0C7A-2EC9F8DBA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7823B-0A81-481E-B859-91BF0FB8A4CB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B3A65-B2E1-F937-2BFA-A49517B31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6FDA1-0D74-04D9-B3FE-E828CCF8E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06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36CD0-B052-AF88-8AFA-6F323961A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6D4AF-96D7-C54C-12CF-62E66E8D1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B152E-3F2B-7EB6-9BAF-E184D2F3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D689D4-FD2D-46A5-91C1-2AD9760BE1B6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577C6-8226-97D7-B2A8-6E910A3A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E02DC-B76D-FC86-A471-611AB66F8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29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10FFD-009C-1070-22C7-DCC63478A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BA671-97B4-22D3-73D8-A5A802CFC5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BCF6CB-A7F7-6BE8-54C7-02C2A34C2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B5AC0F-43E9-54E6-565E-7FCF99F76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2CBE7-3821-4941-89ED-864358147E8E}" type="datetime1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92E86C-5D62-31E3-064D-00D2306B6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80F2B-D0DA-D7F1-1BDD-233D37DAF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14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90452-D65D-15D6-8BD2-5AF6A218C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011F7-47D3-22EA-3468-168772883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0B138-304D-1F94-2F33-4C64124C2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2FB3F-2F57-A9EC-1951-7F9F8562CF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9341E-B67B-3552-FD60-B8AE850BEE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FAC176-6D04-161B-28BD-CBD8FFBB2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72D80-7ACB-482F-81DE-2D14AE141AEC}" type="datetime1">
              <a:rPr lang="en-US" smtClean="0"/>
              <a:t>8/10/2024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B5B5B8-FA6F-EB74-AFA8-7655E5FB3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5786E8-9C48-5856-A71D-4143BA33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976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0A1D-0B7E-84B7-1649-E3BB901A4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3D2C4-5A0F-D4E2-C8D4-D5E8C37E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67EED-1B64-44B9-8A10-6F0C602CE323}" type="datetime1">
              <a:rPr lang="en-US" smtClean="0"/>
              <a:t>8/10/2024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A5D4B-836F-0AF3-9D88-2EA6B63EA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4613B-9383-1085-9EF8-60B2055C0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13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BB7FD3-64D5-A80D-6B06-681D24184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AF578-ADE2-4081-B64B-CD4C1518649E}" type="datetime1">
              <a:rPr lang="en-US" smtClean="0"/>
              <a:t>8/10/2024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6E56E2-E79F-5FB6-C80B-9B130388E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E2D06-EA38-B192-CB4F-CFAE06F6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19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1A83-2E66-9B3D-1535-4AEA9EECE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EF918-D27A-68B3-D9AF-929FEDC56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BCA88-BF41-FA15-F7B9-BE3F6A602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4D49E2-2F8C-F53B-15CB-50F3BD817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76031-F91F-44FB-982A-0DDCE38C6F4F}" type="datetime1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BD9B02-448B-1788-5096-BFB1E9536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38A417-5856-845A-2601-1A6865697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3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3132F-695B-1DAF-F618-BF348A2F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9AADE-262D-4C5E-7603-8FC61B4499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74935-8228-7257-3362-D4D333925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4E84D-D85F-18A2-A600-BC197C77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81C0-F0ED-4E05-B72E-3D29D42229D3}" type="datetime1">
              <a:rPr lang="en-US" smtClean="0"/>
              <a:t>8/10/2024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E0209-F84F-4AFD-7D70-26337458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61545-A4D7-93ED-B8E6-F23D7DBFD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1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40835F-6CEA-4AAE-565D-27949D7B4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B4429-A538-D4C5-2C31-619FE7328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BE6B7-F98B-2F2E-F703-9DBADF972E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24CDC-FDBB-4033-AE2F-13615393A971}" type="datetime1">
              <a:rPr lang="en-US" smtClean="0"/>
              <a:t>8/10/2024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C66EFF-FECB-6CB3-C1FA-FEB785E88F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7F695-B758-57F5-0DDF-CE817908F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BE942-4744-4F63-8605-0679E048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72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18" Type="http://schemas.openxmlformats.org/officeDocument/2006/relationships/image" Target="../media/image16.svg"/><Relationship Id="rId26" Type="http://schemas.openxmlformats.org/officeDocument/2006/relationships/image" Target="../media/image24.svg"/><Relationship Id="rId3" Type="http://schemas.openxmlformats.org/officeDocument/2006/relationships/image" Target="../media/image3.png"/><Relationship Id="rId21" Type="http://schemas.openxmlformats.org/officeDocument/2006/relationships/image" Target="../media/image19.png"/><Relationship Id="rId7" Type="http://schemas.microsoft.com/office/2007/relationships/hdphoto" Target="../media/hdphoto1.wdp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sv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24" Type="http://schemas.openxmlformats.org/officeDocument/2006/relationships/image" Target="../media/image22.svg"/><Relationship Id="rId5" Type="http://schemas.openxmlformats.org/officeDocument/2006/relationships/image" Target="../media/image5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4.svg"/><Relationship Id="rId9" Type="http://schemas.microsoft.com/office/2007/relationships/hdphoto" Target="../media/hdphoto2.wdp"/><Relationship Id="rId14" Type="http://schemas.openxmlformats.org/officeDocument/2006/relationships/image" Target="../media/image12.svg"/><Relationship Id="rId22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openxmlformats.org/officeDocument/2006/relationships/image" Target="../media/image6.png"/><Relationship Id="rId18" Type="http://schemas.openxmlformats.org/officeDocument/2006/relationships/image" Target="../media/image9.png"/><Relationship Id="rId26" Type="http://schemas.openxmlformats.org/officeDocument/2006/relationships/image" Target="../media/image17.png"/><Relationship Id="rId3" Type="http://schemas.openxmlformats.org/officeDocument/2006/relationships/image" Target="../media/image3.png"/><Relationship Id="rId21" Type="http://schemas.openxmlformats.org/officeDocument/2006/relationships/image" Target="../media/image12.svg"/><Relationship Id="rId7" Type="http://schemas.openxmlformats.org/officeDocument/2006/relationships/image" Target="../media/image26.png"/><Relationship Id="rId12" Type="http://schemas.openxmlformats.org/officeDocument/2006/relationships/image" Target="../media/image5.png"/><Relationship Id="rId17" Type="http://schemas.openxmlformats.org/officeDocument/2006/relationships/image" Target="../media/image8.png"/><Relationship Id="rId25" Type="http://schemas.openxmlformats.org/officeDocument/2006/relationships/image" Target="../media/image16.svg"/><Relationship Id="rId33" Type="http://schemas.openxmlformats.org/officeDocument/2006/relationships/image" Target="../media/image24.svg"/><Relationship Id="rId2" Type="http://schemas.openxmlformats.org/officeDocument/2006/relationships/notesSlide" Target="../notesSlides/notesSlide2.xml"/><Relationship Id="rId16" Type="http://schemas.microsoft.com/office/2007/relationships/hdphoto" Target="../media/hdphoto2.wdp"/><Relationship Id="rId20" Type="http://schemas.openxmlformats.org/officeDocument/2006/relationships/image" Target="../media/image11.png"/><Relationship Id="rId29" Type="http://schemas.openxmlformats.org/officeDocument/2006/relationships/image" Target="../media/image20.sv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28.png"/><Relationship Id="rId24" Type="http://schemas.openxmlformats.org/officeDocument/2006/relationships/image" Target="../media/image15.png"/><Relationship Id="rId32" Type="http://schemas.openxmlformats.org/officeDocument/2006/relationships/image" Target="../media/image23.png"/><Relationship Id="rId5" Type="http://schemas.openxmlformats.org/officeDocument/2006/relationships/image" Target="../media/image25.png"/><Relationship Id="rId15" Type="http://schemas.openxmlformats.org/officeDocument/2006/relationships/image" Target="../media/image7.png"/><Relationship Id="rId23" Type="http://schemas.openxmlformats.org/officeDocument/2006/relationships/image" Target="../media/image14.svg"/><Relationship Id="rId28" Type="http://schemas.openxmlformats.org/officeDocument/2006/relationships/image" Target="../media/image19.png"/><Relationship Id="rId10" Type="http://schemas.microsoft.com/office/2007/relationships/hdphoto" Target="../media/hdphoto5.wdp"/><Relationship Id="rId19" Type="http://schemas.openxmlformats.org/officeDocument/2006/relationships/image" Target="../media/image10.svg"/><Relationship Id="rId31" Type="http://schemas.openxmlformats.org/officeDocument/2006/relationships/image" Target="../media/image22.svg"/><Relationship Id="rId4" Type="http://schemas.openxmlformats.org/officeDocument/2006/relationships/image" Target="../media/image4.svg"/><Relationship Id="rId9" Type="http://schemas.openxmlformats.org/officeDocument/2006/relationships/image" Target="../media/image27.png"/><Relationship Id="rId14" Type="http://schemas.microsoft.com/office/2007/relationships/hdphoto" Target="../media/hdphoto1.wdp"/><Relationship Id="rId22" Type="http://schemas.openxmlformats.org/officeDocument/2006/relationships/image" Target="../media/image13.png"/><Relationship Id="rId27" Type="http://schemas.openxmlformats.org/officeDocument/2006/relationships/image" Target="../media/image18.svg"/><Relationship Id="rId30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13" Type="http://schemas.microsoft.com/office/2007/relationships/hdphoto" Target="../media/hdphoto2.wdp"/><Relationship Id="rId3" Type="http://schemas.openxmlformats.org/officeDocument/2006/relationships/image" Target="../media/image30.png"/><Relationship Id="rId7" Type="http://schemas.microsoft.com/office/2007/relationships/hdphoto" Target="../media/hdphoto4.wdp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11" Type="http://schemas.microsoft.com/office/2007/relationships/hdphoto" Target="../media/hdphoto1.wdp"/><Relationship Id="rId5" Type="http://schemas.openxmlformats.org/officeDocument/2006/relationships/image" Target="../media/image28.png"/><Relationship Id="rId10" Type="http://schemas.openxmlformats.org/officeDocument/2006/relationships/image" Target="../media/image6.png"/><Relationship Id="rId4" Type="http://schemas.microsoft.com/office/2007/relationships/hdphoto" Target="../media/hdphoto7.wdp"/><Relationship Id="rId9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A38E3-5076-62E4-B222-897883B3BC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Section 3: Tabling with ARDs:</a:t>
            </a:r>
            <a:br>
              <a:rPr lang="en-US" dirty="0"/>
            </a:br>
            <a:r>
              <a:rPr lang="en-US" dirty="0"/>
              <a:t>{</a:t>
            </a:r>
            <a:r>
              <a:rPr lang="en-US" dirty="0" err="1"/>
              <a:t>tfrmt</a:t>
            </a:r>
            <a:r>
              <a:rPr lang="en-US" dirty="0"/>
              <a:t>} and {</a:t>
            </a:r>
            <a:r>
              <a:rPr lang="en-US" dirty="0" err="1"/>
              <a:t>gtsummary</a:t>
            </a:r>
            <a:r>
              <a:rPr lang="en-US" dirty="0"/>
              <a:t>}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51BB9-5DE3-3D60-B584-3B13ED9ED4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AB2764-062F-89A0-A2F6-CE6380C4A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73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AA8A78-21F7-40E3-B12C-F0836C22055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10</a:t>
            </a:fld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19AFA49-7CB0-43FA-A28F-67F8A8E4C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Tables parts 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A08C554-69BE-4DEE-A5E5-7F8149AE97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23F4383-7386-452E-9B1A-DCB0E571409E}"/>
              </a:ext>
            </a:extLst>
          </p:cNvPr>
          <p:cNvGraphicFramePr>
            <a:graphicFrameLocks noGrp="1"/>
          </p:cNvGraphicFramePr>
          <p:nvPr/>
        </p:nvGraphicFramePr>
        <p:xfrm>
          <a:off x="2119331" y="1134078"/>
          <a:ext cx="8463175" cy="5029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92635">
                  <a:extLst>
                    <a:ext uri="{9D8B030D-6E8A-4147-A177-3AD203B41FA5}">
                      <a16:colId xmlns:a16="http://schemas.microsoft.com/office/drawing/2014/main" val="671404405"/>
                    </a:ext>
                  </a:extLst>
                </a:gridCol>
                <a:gridCol w="1692635">
                  <a:extLst>
                    <a:ext uri="{9D8B030D-6E8A-4147-A177-3AD203B41FA5}">
                      <a16:colId xmlns:a16="http://schemas.microsoft.com/office/drawing/2014/main" val="2500139443"/>
                    </a:ext>
                  </a:extLst>
                </a:gridCol>
                <a:gridCol w="1692635">
                  <a:extLst>
                    <a:ext uri="{9D8B030D-6E8A-4147-A177-3AD203B41FA5}">
                      <a16:colId xmlns:a16="http://schemas.microsoft.com/office/drawing/2014/main" val="1338003998"/>
                    </a:ext>
                  </a:extLst>
                </a:gridCol>
                <a:gridCol w="1692635">
                  <a:extLst>
                    <a:ext uri="{9D8B030D-6E8A-4147-A177-3AD203B41FA5}">
                      <a16:colId xmlns:a16="http://schemas.microsoft.com/office/drawing/2014/main" val="3927575502"/>
                    </a:ext>
                  </a:extLst>
                </a:gridCol>
                <a:gridCol w="1692635">
                  <a:extLst>
                    <a:ext uri="{9D8B030D-6E8A-4147-A177-3AD203B41FA5}">
                      <a16:colId xmlns:a16="http://schemas.microsoft.com/office/drawing/2014/main" val="402717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Placebo 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Treatment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Total 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711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/>
                        <a:t>Age (y)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81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Mean (</a:t>
                      </a:r>
                      <a:r>
                        <a:rPr lang="en-GB" sz="1600" err="1"/>
                        <a:t>sd</a:t>
                      </a:r>
                      <a:r>
                        <a:rPr lang="en-GB" sz="160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71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Median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6758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Min, Max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89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896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&lt;65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4387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65-80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117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&gt;80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1272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6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14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/>
                        <a:t>Sex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783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400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875556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3BDDD35B-4A75-4E76-83FF-6AEDB4DF9C4D}"/>
              </a:ext>
            </a:extLst>
          </p:cNvPr>
          <p:cNvSpPr/>
          <p:nvPr/>
        </p:nvSpPr>
        <p:spPr bwMode="auto">
          <a:xfrm>
            <a:off x="2049694" y="1134078"/>
            <a:ext cx="3457254" cy="5102335"/>
          </a:xfrm>
          <a:prstGeom prst="rect">
            <a:avLst/>
          </a:prstGeom>
          <a:noFill/>
          <a:ln w="38100">
            <a:solidFill>
              <a:schemeClr val="tx2"/>
            </a:solidFill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E22FA6-98BF-49F7-9812-F5E19856E8D4}"/>
              </a:ext>
            </a:extLst>
          </p:cNvPr>
          <p:cNvSpPr/>
          <p:nvPr/>
        </p:nvSpPr>
        <p:spPr bwMode="auto">
          <a:xfrm>
            <a:off x="1972640" y="1068925"/>
            <a:ext cx="8768993" cy="657133"/>
          </a:xfrm>
          <a:prstGeom prst="rect">
            <a:avLst/>
          </a:prstGeom>
          <a:noFill/>
          <a:ln w="38100">
            <a:solidFill>
              <a:schemeClr val="accent6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9CDF0C-46ED-4CD3-AAA3-4BA1201D1695}"/>
              </a:ext>
            </a:extLst>
          </p:cNvPr>
          <p:cNvSpPr/>
          <p:nvPr/>
        </p:nvSpPr>
        <p:spPr bwMode="auto">
          <a:xfrm>
            <a:off x="5506947" y="1726058"/>
            <a:ext cx="5234685" cy="4510355"/>
          </a:xfrm>
          <a:prstGeom prst="rect">
            <a:avLst/>
          </a:prstGeom>
          <a:noFill/>
          <a:ln w="38100"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CACC48-FABE-437F-BB90-6E3099D97E77}"/>
              </a:ext>
            </a:extLst>
          </p:cNvPr>
          <p:cNvSpPr txBox="1"/>
          <p:nvPr/>
        </p:nvSpPr>
        <p:spPr>
          <a:xfrm>
            <a:off x="10695397" y="3981235"/>
            <a:ext cx="914400" cy="914400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norm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/>
              <a:t>Table 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7F3E7-C0FD-40C1-8022-A211A77011B7}"/>
              </a:ext>
            </a:extLst>
          </p:cNvPr>
          <p:cNvSpPr/>
          <p:nvPr/>
        </p:nvSpPr>
        <p:spPr bwMode="auto">
          <a:xfrm>
            <a:off x="1972640" y="1726058"/>
            <a:ext cx="8768993" cy="1741470"/>
          </a:xfrm>
          <a:prstGeom prst="rect">
            <a:avLst/>
          </a:prstGeom>
          <a:noFill/>
          <a:ln w="38100">
            <a:solidFill>
              <a:schemeClr val="accent1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3B2EF8-92F0-40B5-81E5-DEDC3A2CAB29}"/>
              </a:ext>
            </a:extLst>
          </p:cNvPr>
          <p:cNvSpPr txBox="1"/>
          <p:nvPr/>
        </p:nvSpPr>
        <p:spPr>
          <a:xfrm>
            <a:off x="10715376" y="1047750"/>
            <a:ext cx="914400" cy="914400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norm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/>
              <a:t>Columns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432CDC-159E-48B9-84FD-E35A4AC73E20}"/>
              </a:ext>
            </a:extLst>
          </p:cNvPr>
          <p:cNvSpPr txBox="1"/>
          <p:nvPr/>
        </p:nvSpPr>
        <p:spPr>
          <a:xfrm>
            <a:off x="1009722" y="3685245"/>
            <a:ext cx="1109609" cy="914400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normAutofit fontScale="85000" lnSpcReduction="20000"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/>
              <a:t>Labels and groups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8C954-DE06-4012-BCBF-C86B25A976D1}"/>
              </a:ext>
            </a:extLst>
          </p:cNvPr>
          <p:cNvSpPr txBox="1"/>
          <p:nvPr/>
        </p:nvSpPr>
        <p:spPr>
          <a:xfrm>
            <a:off x="627297" y="2460661"/>
            <a:ext cx="914400" cy="914400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norm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/>
              <a:t>Row groups</a:t>
            </a:r>
          </a:p>
        </p:txBody>
      </p:sp>
    </p:spTree>
    <p:extLst>
      <p:ext uri="{BB962C8B-B14F-4D97-AF65-F5344CB8AC3E}">
        <p14:creationId xmlns:p14="http://schemas.microsoft.com/office/powerpoint/2010/main" val="226125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/>
      <p:bldP spid="9" grpId="0" animBg="1"/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19AFA49-7CB0-43FA-A28F-67F8A8E4C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Tables parts 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823F4383-7386-452E-9B1A-DCB0E57140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643067"/>
              </p:ext>
            </p:extLst>
          </p:nvPr>
        </p:nvGraphicFramePr>
        <p:xfrm>
          <a:off x="728663" y="952299"/>
          <a:ext cx="6357002" cy="50292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880360">
                  <a:extLst>
                    <a:ext uri="{9D8B030D-6E8A-4147-A177-3AD203B41FA5}">
                      <a16:colId xmlns:a16="http://schemas.microsoft.com/office/drawing/2014/main" val="671404405"/>
                    </a:ext>
                  </a:extLst>
                </a:gridCol>
                <a:gridCol w="1156642">
                  <a:extLst>
                    <a:ext uri="{9D8B030D-6E8A-4147-A177-3AD203B41FA5}">
                      <a16:colId xmlns:a16="http://schemas.microsoft.com/office/drawing/2014/main" val="250013944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33800399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9275755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402717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Placebo 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Treatment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/>
                        <a:t>Total </a:t>
                      </a:r>
                    </a:p>
                    <a:p>
                      <a:pPr algn="ctr"/>
                      <a:r>
                        <a:rPr lang="en-GB" sz="1600"/>
                        <a:t>(N = XX)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7112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/>
                        <a:t>Age (y)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81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Mean (</a:t>
                      </a:r>
                      <a:r>
                        <a:rPr lang="en-GB" sz="1600" err="1"/>
                        <a:t>sd</a:t>
                      </a:r>
                      <a:r>
                        <a:rPr lang="en-GB" sz="1600"/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XX.X(XX.XX)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71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Median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XX.X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6758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Min, Max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XX,XX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0892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4896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&lt;65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43879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65-80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1175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&gt;80 </a:t>
                      </a:r>
                      <a:r>
                        <a:rPr lang="en-GB" sz="1600" err="1"/>
                        <a:t>yrs</a:t>
                      </a:r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1272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4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14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/>
                        <a:t>Sex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7835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400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sz="16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XX (XX.X%)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875556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3BDDD35B-4A75-4E76-83FF-6AEDB4DF9C4D}"/>
              </a:ext>
            </a:extLst>
          </p:cNvPr>
          <p:cNvSpPr/>
          <p:nvPr/>
        </p:nvSpPr>
        <p:spPr bwMode="auto">
          <a:xfrm>
            <a:off x="728663" y="995348"/>
            <a:ext cx="2013737" cy="5102335"/>
          </a:xfrm>
          <a:prstGeom prst="rect">
            <a:avLst/>
          </a:prstGeom>
          <a:noFill/>
          <a:ln w="38100">
            <a:solidFill>
              <a:schemeClr val="tx2"/>
            </a:solidFill>
            <a:headEnd/>
            <a:tailEnd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E22FA6-98BF-49F7-9812-F5E19856E8D4}"/>
              </a:ext>
            </a:extLst>
          </p:cNvPr>
          <p:cNvSpPr/>
          <p:nvPr/>
        </p:nvSpPr>
        <p:spPr bwMode="auto">
          <a:xfrm>
            <a:off x="808294" y="876501"/>
            <a:ext cx="6482994" cy="657133"/>
          </a:xfrm>
          <a:prstGeom prst="rect">
            <a:avLst/>
          </a:prstGeom>
          <a:noFill/>
          <a:ln w="38100">
            <a:solidFill>
              <a:schemeClr val="accent6"/>
            </a:solidFill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9CDF0C-46ED-4CD3-AAA3-4BA1201D1695}"/>
              </a:ext>
            </a:extLst>
          </p:cNvPr>
          <p:cNvSpPr/>
          <p:nvPr/>
        </p:nvSpPr>
        <p:spPr bwMode="auto">
          <a:xfrm>
            <a:off x="2822029" y="1587328"/>
            <a:ext cx="4469259" cy="4510355"/>
          </a:xfrm>
          <a:prstGeom prst="rect">
            <a:avLst/>
          </a:prstGeom>
          <a:noFill/>
          <a:ln w="38100">
            <a:solidFill>
              <a:schemeClr val="accent2"/>
            </a:solidFill>
            <a:headEnd/>
            <a:tailEnd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77F3E7-C0FD-40C1-8022-A211A77011B7}"/>
              </a:ext>
            </a:extLst>
          </p:cNvPr>
          <p:cNvSpPr/>
          <p:nvPr/>
        </p:nvSpPr>
        <p:spPr bwMode="auto">
          <a:xfrm>
            <a:off x="728665" y="1576874"/>
            <a:ext cx="6482994" cy="1741470"/>
          </a:xfrm>
          <a:prstGeom prst="rect">
            <a:avLst/>
          </a:prstGeom>
          <a:noFill/>
          <a:ln w="38100">
            <a:solidFill>
              <a:schemeClr val="accent1"/>
            </a:solidFill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E715C20-53FB-4E92-B2A3-3E957816CD36}"/>
              </a:ext>
            </a:extLst>
          </p:cNvPr>
          <p:cNvSpPr txBox="1"/>
          <p:nvPr/>
        </p:nvSpPr>
        <p:spPr>
          <a:xfrm>
            <a:off x="7370918" y="2003460"/>
            <a:ext cx="3159756" cy="4510355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normAutofit fontScale="77500" lnSpcReduction="20000"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 err="1">
                <a:latin typeface="Consolas" panose="020B0609020204030204" pitchFamily="49" charset="0"/>
                <a:cs typeface="Courier New" panose="02070309020205020404" pitchFamily="49" charset="0"/>
              </a:rPr>
              <a:t>tfrmt</a:t>
            </a:r>
            <a:r>
              <a:rPr lang="en-GB" sz="2900" dirty="0">
                <a:latin typeface="Consolas" panose="020B0609020204030204" pitchFamily="49" charset="0"/>
                <a:cs typeface="Courier New" panose="02070309020205020404" pitchFamily="49" charset="0"/>
              </a:rPr>
              <a:t>(…,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GB" sz="2900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group = “var1”,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solidFill>
                  <a:schemeClr val="tx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label = “var2”,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GB" sz="2900" dirty="0" err="1">
                <a:solidFill>
                  <a:schemeClr val="accent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body_plan</a:t>
            </a:r>
            <a:r>
              <a:rPr lang="en-GB" sz="2900" dirty="0">
                <a:solidFill>
                  <a:schemeClr val="accent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GB" sz="2900" dirty="0" err="1">
                <a:solidFill>
                  <a:schemeClr val="accent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body_plan</a:t>
            </a:r>
            <a:r>
              <a:rPr lang="en-GB" sz="2900" dirty="0">
                <a:solidFill>
                  <a:schemeClr val="accent2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(),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GB" sz="2900" dirty="0" err="1">
                <a:solidFill>
                  <a:schemeClr val="accent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col_plan</a:t>
            </a:r>
            <a:r>
              <a:rPr lang="en-GB" sz="2900" dirty="0">
                <a:solidFill>
                  <a:schemeClr val="accent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GB" sz="2900" dirty="0" err="1">
                <a:solidFill>
                  <a:schemeClr val="accent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col_plan</a:t>
            </a:r>
            <a:r>
              <a:rPr lang="en-GB" sz="2900" dirty="0">
                <a:solidFill>
                  <a:schemeClr val="accent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(),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solidFill>
                  <a:schemeClr val="accent5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</a:t>
            </a:r>
            <a:r>
              <a:rPr lang="en-GB" sz="2900" dirty="0" err="1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row_grp_plan</a:t>
            </a:r>
            <a:r>
              <a:rPr lang="en-GB" sz="29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 </a:t>
            </a:r>
            <a:r>
              <a:rPr lang="en-GB" sz="2900" dirty="0" err="1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row_grp_plan</a:t>
            </a:r>
            <a:r>
              <a:rPr lang="en-GB" sz="29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2900" dirty="0"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60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endParaRPr lang="en-GB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4">
            <a:extLst>
              <a:ext uri="{FF2B5EF4-FFF2-40B4-BE49-F238E27FC236}">
                <a16:creationId xmlns:a16="http://schemas.microsoft.com/office/drawing/2014/main" id="{30A750AF-8476-D035-461E-FF220C9E8B8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GB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4214807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Table 11">
            <a:extLst>
              <a:ext uri="{FF2B5EF4-FFF2-40B4-BE49-F238E27FC236}">
                <a16:creationId xmlns:a16="http://schemas.microsoft.com/office/drawing/2014/main" id="{51888912-552C-426B-9CFE-AF5030193C1F}"/>
              </a:ext>
            </a:extLst>
          </p:cNvPr>
          <p:cNvGraphicFramePr>
            <a:graphicFrameLocks noGrp="1"/>
          </p:cNvGraphicFramePr>
          <p:nvPr/>
        </p:nvGraphicFramePr>
        <p:xfrm>
          <a:off x="864286" y="1125350"/>
          <a:ext cx="2984644" cy="453740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27226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422664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Group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Label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Column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Param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15.00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13.00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28.00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14.00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623954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13.00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298597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27.00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578147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73.56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74.231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7248520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71.84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066889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9.347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389791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7.234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29683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8.293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901906"/>
                  </a:ext>
                </a:extLst>
              </a:tr>
            </a:tbl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8B052-63F9-41AA-91CA-4014D7F082A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B1DFE-03F4-44E5-8386-36DF175C5515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C132FCF-0491-42FB-898A-AA708FC85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tfrmt with Analysis Results Data 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F0F81ED-C550-49DC-BFE9-50B786FCFB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DE5B768-8018-4DD6-847E-467852EBE949}"/>
              </a:ext>
            </a:extLst>
          </p:cNvPr>
          <p:cNvGraphicFramePr>
            <a:graphicFrameLocks noGrp="1"/>
          </p:cNvGraphicFramePr>
          <p:nvPr/>
        </p:nvGraphicFramePr>
        <p:xfrm>
          <a:off x="6989892" y="3525797"/>
          <a:ext cx="4835396" cy="214043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69638">
                  <a:extLst>
                    <a:ext uri="{9D8B030D-6E8A-4147-A177-3AD203B41FA5}">
                      <a16:colId xmlns:a16="http://schemas.microsoft.com/office/drawing/2014/main" val="671404405"/>
                    </a:ext>
                  </a:extLst>
                </a:gridCol>
                <a:gridCol w="879789">
                  <a:extLst>
                    <a:ext uri="{9D8B030D-6E8A-4147-A177-3AD203B41FA5}">
                      <a16:colId xmlns:a16="http://schemas.microsoft.com/office/drawing/2014/main" val="2500139443"/>
                    </a:ext>
                  </a:extLst>
                </a:gridCol>
                <a:gridCol w="1095323">
                  <a:extLst>
                    <a:ext uri="{9D8B030D-6E8A-4147-A177-3AD203B41FA5}">
                      <a16:colId xmlns:a16="http://schemas.microsoft.com/office/drawing/2014/main" val="1338003998"/>
                    </a:ext>
                  </a:extLst>
                </a:gridCol>
                <a:gridCol w="1095323">
                  <a:extLst>
                    <a:ext uri="{9D8B030D-6E8A-4147-A177-3AD203B41FA5}">
                      <a16:colId xmlns:a16="http://schemas.microsoft.com/office/drawing/2014/main" val="3927575502"/>
                    </a:ext>
                  </a:extLst>
                </a:gridCol>
                <a:gridCol w="1095323">
                  <a:extLst>
                    <a:ext uri="{9D8B030D-6E8A-4147-A177-3AD203B41FA5}">
                      <a16:colId xmlns:a16="http://schemas.microsoft.com/office/drawing/2014/main" val="4027172728"/>
                    </a:ext>
                  </a:extLst>
                </a:gridCol>
              </a:tblGrid>
              <a:tr h="447979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Placebo </a:t>
                      </a:r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Treatment</a:t>
                      </a:r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Total </a:t>
                      </a:r>
                    </a:p>
                  </a:txBody>
                  <a:tcPr marL="69553" marR="69553" marT="34777" marB="34777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711262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r>
                        <a:rPr lang="en-GB" sz="1200"/>
                        <a:t>Age (y)</a:t>
                      </a:r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n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13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28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81767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Mean (sd)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73.6(9.35)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74.2(7.23)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71.8(8.29)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71649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14934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r>
                        <a:rPr lang="en-GB" sz="1200"/>
                        <a:t>Sex</a:t>
                      </a:r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n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13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27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783572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Male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8 (57.1%)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 (53.8%)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 (55.6%)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400279"/>
                  </a:ext>
                </a:extLst>
              </a:tr>
              <a:tr h="282076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Female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 (48.2%)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 (46.1%)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 (44.4%)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87555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E2CC5BC-62F6-47DA-81DF-1F9234C603D9}"/>
              </a:ext>
            </a:extLst>
          </p:cNvPr>
          <p:cNvSpPr txBox="1"/>
          <p:nvPr/>
        </p:nvSpPr>
        <p:spPr>
          <a:xfrm>
            <a:off x="4304872" y="1955762"/>
            <a:ext cx="3534310" cy="2557784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normAutofit fontScale="92500" lnSpcReduction="10000"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 err="1">
                <a:latin typeface="Consolas" panose="020B0609020204030204" pitchFamily="49" charset="0"/>
              </a:rPr>
              <a:t>tfrmt</a:t>
            </a:r>
            <a:r>
              <a:rPr lang="en-GB" sz="1600">
                <a:latin typeface="Consolas" panose="020B0609020204030204" pitchFamily="49" charset="0"/>
              </a:rPr>
              <a:t>(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group = Group,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label = Label,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column = Column,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values = Value,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param = Param,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  …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60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6F6B7EC-9B89-4D2B-9648-C1B24F84559B}"/>
              </a:ext>
            </a:extLst>
          </p:cNvPr>
          <p:cNvSpPr/>
          <p:nvPr/>
        </p:nvSpPr>
        <p:spPr bwMode="auto">
          <a:xfrm>
            <a:off x="857892" y="1193170"/>
            <a:ext cx="570216" cy="4453848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E11C29D-B68E-42DE-B61B-205704956B29}"/>
              </a:ext>
            </a:extLst>
          </p:cNvPr>
          <p:cNvSpPr/>
          <p:nvPr/>
        </p:nvSpPr>
        <p:spPr bwMode="auto">
          <a:xfrm>
            <a:off x="6989892" y="3981236"/>
            <a:ext cx="623259" cy="1618180"/>
          </a:xfrm>
          <a:prstGeom prst="round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23EFE58-93C8-4B87-8849-3B2DDAA940AF}"/>
              </a:ext>
            </a:extLst>
          </p:cNvPr>
          <p:cNvSpPr/>
          <p:nvPr/>
        </p:nvSpPr>
        <p:spPr bwMode="auto">
          <a:xfrm>
            <a:off x="1472628" y="1193170"/>
            <a:ext cx="570216" cy="4453848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3D1F432-F1E5-4096-89D6-40B8B483A9E2}"/>
              </a:ext>
            </a:extLst>
          </p:cNvPr>
          <p:cNvSpPr/>
          <p:nvPr/>
        </p:nvSpPr>
        <p:spPr bwMode="auto">
          <a:xfrm>
            <a:off x="2110461" y="1193170"/>
            <a:ext cx="591619" cy="4453848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B73CF6B-32D6-48E9-AA94-CEF170FF72C8}"/>
              </a:ext>
            </a:extLst>
          </p:cNvPr>
          <p:cNvSpPr/>
          <p:nvPr/>
        </p:nvSpPr>
        <p:spPr bwMode="auto">
          <a:xfrm>
            <a:off x="2727766" y="1193170"/>
            <a:ext cx="570216" cy="4453848"/>
          </a:xfrm>
          <a:prstGeom prst="round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13076A0-A834-443F-B52A-93DDBFDF98DB}"/>
              </a:ext>
            </a:extLst>
          </p:cNvPr>
          <p:cNvSpPr/>
          <p:nvPr/>
        </p:nvSpPr>
        <p:spPr bwMode="auto">
          <a:xfrm>
            <a:off x="3323668" y="1193170"/>
            <a:ext cx="570216" cy="4453848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9BEEDF1-4A87-438D-BC83-2DE41BE702D3}"/>
              </a:ext>
            </a:extLst>
          </p:cNvPr>
          <p:cNvSpPr/>
          <p:nvPr/>
        </p:nvSpPr>
        <p:spPr bwMode="auto">
          <a:xfrm>
            <a:off x="7686823" y="3985964"/>
            <a:ext cx="763671" cy="1618180"/>
          </a:xfrm>
          <a:prstGeom prst="round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FE1C62A-983D-4563-B87D-6FB97D14B8A7}"/>
              </a:ext>
            </a:extLst>
          </p:cNvPr>
          <p:cNvSpPr/>
          <p:nvPr/>
        </p:nvSpPr>
        <p:spPr bwMode="auto">
          <a:xfrm>
            <a:off x="8599510" y="3978668"/>
            <a:ext cx="3148989" cy="1618180"/>
          </a:xfrm>
          <a:prstGeom prst="round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0836E35-A4B3-4D43-A78B-CB8CA6AE9C74}"/>
              </a:ext>
            </a:extLst>
          </p:cNvPr>
          <p:cNvSpPr/>
          <p:nvPr/>
        </p:nvSpPr>
        <p:spPr bwMode="auto">
          <a:xfrm>
            <a:off x="6960675" y="3518108"/>
            <a:ext cx="4887034" cy="430887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C906646-68E0-485B-A326-F1DBF71D0A4E}"/>
              </a:ext>
            </a:extLst>
          </p:cNvPr>
          <p:cNvSpPr/>
          <p:nvPr/>
        </p:nvSpPr>
        <p:spPr bwMode="auto">
          <a:xfrm>
            <a:off x="813775" y="3579622"/>
            <a:ext cx="3184989" cy="2067396"/>
          </a:xfrm>
          <a:prstGeom prst="rect">
            <a:avLst/>
          </a:prstGeom>
          <a:solidFill>
            <a:schemeClr val="bg1"/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229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52B5A-4283-4974-87DF-B5FAC3536A7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97850C-46A4-4374-9C9B-708E7F4C23F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13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34CE9BF-B990-4DFE-ADE8-224A0D23C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/>
              <a:t>Value formatting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747549E-0B17-4655-BA46-CF77DA054A8C}"/>
              </a:ext>
            </a:extLst>
          </p:cNvPr>
          <p:cNvGraphicFramePr>
            <a:graphicFrameLocks noGrp="1"/>
          </p:cNvGraphicFramePr>
          <p:nvPr/>
        </p:nvGraphicFramePr>
        <p:xfrm>
          <a:off x="7670758" y="2309774"/>
          <a:ext cx="4521242" cy="1904486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69073">
                  <a:extLst>
                    <a:ext uri="{9D8B030D-6E8A-4147-A177-3AD203B41FA5}">
                      <a16:colId xmlns:a16="http://schemas.microsoft.com/office/drawing/2014/main" val="671404405"/>
                    </a:ext>
                  </a:extLst>
                </a:gridCol>
                <a:gridCol w="836341">
                  <a:extLst>
                    <a:ext uri="{9D8B030D-6E8A-4147-A177-3AD203B41FA5}">
                      <a16:colId xmlns:a16="http://schemas.microsoft.com/office/drawing/2014/main" val="2500139443"/>
                    </a:ext>
                  </a:extLst>
                </a:gridCol>
                <a:gridCol w="1005276">
                  <a:extLst>
                    <a:ext uri="{9D8B030D-6E8A-4147-A177-3AD203B41FA5}">
                      <a16:colId xmlns:a16="http://schemas.microsoft.com/office/drawing/2014/main" val="1338003998"/>
                    </a:ext>
                  </a:extLst>
                </a:gridCol>
                <a:gridCol w="1005276">
                  <a:extLst>
                    <a:ext uri="{9D8B030D-6E8A-4147-A177-3AD203B41FA5}">
                      <a16:colId xmlns:a16="http://schemas.microsoft.com/office/drawing/2014/main" val="3927575502"/>
                    </a:ext>
                  </a:extLst>
                </a:gridCol>
                <a:gridCol w="1005276">
                  <a:extLst>
                    <a:ext uri="{9D8B030D-6E8A-4147-A177-3AD203B41FA5}">
                      <a16:colId xmlns:a16="http://schemas.microsoft.com/office/drawing/2014/main" val="4027172728"/>
                    </a:ext>
                  </a:extLst>
                </a:gridCol>
              </a:tblGrid>
              <a:tr h="389882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Placebo </a:t>
                      </a:r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Treatment</a:t>
                      </a:r>
                    </a:p>
                  </a:txBody>
                  <a:tcPr marL="69553" marR="69553" marT="34777" marB="34777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/>
                        <a:t>Total </a:t>
                      </a:r>
                    </a:p>
                  </a:txBody>
                  <a:tcPr marL="69553" marR="69553" marT="34777" marB="34777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711262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r>
                        <a:rPr lang="en-GB" sz="1200"/>
                        <a:t>Age (y)</a:t>
                      </a:r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n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13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28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81767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Mean (</a:t>
                      </a:r>
                      <a:r>
                        <a:rPr lang="en-GB" sz="1200" err="1"/>
                        <a:t>sd</a:t>
                      </a:r>
                      <a:r>
                        <a:rPr lang="en-GB" sz="1200"/>
                        <a:t>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73.6(9.35)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74.2(7.23)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71.8(8.29)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1371649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0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014934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r>
                        <a:rPr lang="en-GB" sz="1200"/>
                        <a:t>Sex</a:t>
                      </a:r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n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14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13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27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783572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Male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8 (57.1%)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7 (53.8%)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15 (55.6%)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4400279"/>
                  </a:ext>
                </a:extLst>
              </a:tr>
              <a:tr h="245495">
                <a:tc>
                  <a:txBody>
                    <a:bodyPr/>
                    <a:lstStyle/>
                    <a:p>
                      <a:endParaRPr lang="en-GB" sz="1200"/>
                    </a:p>
                  </a:txBody>
                  <a:tcPr marL="69553" marR="69553" marT="34777" marB="34777"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200"/>
                        <a:t>Female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 (48.2%)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 (46.1%)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12 (44.4%)</a:t>
                      </a:r>
                    </a:p>
                  </a:txBody>
                  <a:tcPr marL="69553" marR="69553" marT="34777" marB="34777">
                    <a:lnL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2875556"/>
                  </a:ext>
                </a:extLst>
              </a:tr>
            </a:tbl>
          </a:graphicData>
        </a:graphic>
      </p:graphicFrame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6A4E24BB-F323-4BCD-8BD7-C7DEE3CAF4F0}"/>
              </a:ext>
            </a:extLst>
          </p:cNvPr>
          <p:cNvGraphicFramePr>
            <a:graphicFrameLocks noGrp="1"/>
          </p:cNvGraphicFramePr>
          <p:nvPr/>
        </p:nvGraphicFramePr>
        <p:xfrm>
          <a:off x="244575" y="1125350"/>
          <a:ext cx="2984644" cy="453740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27226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644918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422664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Group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Label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Column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Param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1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Value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15.00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13.00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28.00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14.00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623954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13.00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0298597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Sex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27.00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0578147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73.56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74.231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7248520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71.84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066889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Placebo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9.347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3389791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Treatment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7.234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29683"/>
                  </a:ext>
                </a:extLst>
              </a:tr>
              <a:tr h="349031"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Age (y)</a:t>
                      </a:r>
                    </a:p>
                  </a:txBody>
                  <a:tcPr marL="6350" marR="6350" marT="6350" marB="0"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Mean (sd)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SD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GB" sz="900" b="0" i="0" u="none" strike="noStrike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</a:rPr>
                        <a:t>8.293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90190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53892054-F505-40D5-B1B0-671667750729}"/>
              </a:ext>
            </a:extLst>
          </p:cNvPr>
          <p:cNvSpPr txBox="1"/>
          <p:nvPr/>
        </p:nvSpPr>
        <p:spPr>
          <a:xfrm>
            <a:off x="3413760" y="907885"/>
            <a:ext cx="4173416" cy="53479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180000" tIns="180000" rIns="180000" bIns="180000" rtlCol="0">
            <a:noAutofit/>
          </a:bodyPr>
          <a:lstStyle/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 err="1">
                <a:latin typeface="Consolas" panose="020B0609020204030204" pitchFamily="49" charset="0"/>
              </a:rPr>
              <a:t>body_plan</a:t>
            </a:r>
            <a:r>
              <a:rPr lang="en-GB" sz="1050">
                <a:latin typeface="Consolas" panose="020B0609020204030204" pitchFamily="49" charset="0"/>
              </a:rPr>
              <a:t>(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</a:t>
            </a:r>
            <a:r>
              <a:rPr lang="en-GB" sz="1050" err="1">
                <a:latin typeface="Consolas" panose="020B0609020204030204" pitchFamily="49" charset="0"/>
              </a:rPr>
              <a:t>frmt_structure</a:t>
            </a:r>
            <a:r>
              <a:rPr lang="en-GB" sz="1050">
                <a:latin typeface="Consolas" panose="020B0609020204030204" pitchFamily="49" charset="0"/>
              </a:rPr>
              <a:t>(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group_val</a:t>
            </a:r>
            <a:r>
              <a:rPr lang="en-GB" sz="1050">
                <a:latin typeface="Consolas" panose="020B0609020204030204" pitchFamily="49" charset="0"/>
              </a:rPr>
              <a:t> = ".default",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label_val</a:t>
            </a:r>
            <a:r>
              <a:rPr lang="en-GB" sz="1050">
                <a:latin typeface="Consolas" panose="020B0609020204030204" pitchFamily="49" charset="0"/>
              </a:rPr>
              <a:t> = ".default",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frmt_combine</a:t>
            </a:r>
            <a:r>
              <a:rPr lang="en-GB" sz="1050">
                <a:latin typeface="Consolas" panose="020B0609020204030204" pitchFamily="49" charset="0"/>
              </a:rPr>
              <a:t>("{n} ({pct}%)",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n = </a:t>
            </a:r>
            <a:r>
              <a:rPr lang="en-GB" sz="1050" err="1">
                <a:latin typeface="Consolas" panose="020B0609020204030204" pitchFamily="49" charset="0"/>
              </a:rPr>
              <a:t>frmt</a:t>
            </a:r>
            <a:r>
              <a:rPr lang="en-GB" sz="1050">
                <a:latin typeface="Consolas" panose="020B0609020204030204" pitchFamily="49" charset="0"/>
              </a:rPr>
              <a:t>("X"),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pct = </a:t>
            </a:r>
            <a:r>
              <a:rPr lang="en-GB" sz="1050" err="1">
                <a:latin typeface="Consolas" panose="020B0609020204030204" pitchFamily="49" charset="0"/>
              </a:rPr>
              <a:t>frmt</a:t>
            </a:r>
            <a:r>
              <a:rPr lang="en-GB" sz="1050">
                <a:latin typeface="Consolas" panose="020B0609020204030204" pitchFamily="49" charset="0"/>
              </a:rPr>
              <a:t>("</a:t>
            </a:r>
            <a:r>
              <a:rPr lang="en-GB" sz="1050" err="1">
                <a:latin typeface="Consolas" panose="020B0609020204030204" pitchFamily="49" charset="0"/>
              </a:rPr>
              <a:t>xx.x</a:t>
            </a:r>
            <a:r>
              <a:rPr lang="en-GB" sz="1050">
                <a:latin typeface="Consolas" panose="020B0609020204030204" pitchFamily="49" charset="0"/>
              </a:rPr>
              <a:t>")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),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</a:t>
            </a:r>
            <a:r>
              <a:rPr lang="en-GB" sz="1050" err="1">
                <a:latin typeface="Consolas" panose="020B0609020204030204" pitchFamily="49" charset="0"/>
              </a:rPr>
              <a:t>frmt_structure</a:t>
            </a:r>
            <a:r>
              <a:rPr lang="en-GB" sz="1050">
                <a:latin typeface="Consolas" panose="020B0609020204030204" pitchFamily="49" charset="0"/>
              </a:rPr>
              <a:t>(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group_val</a:t>
            </a:r>
            <a:r>
              <a:rPr lang="en-GB" sz="1050">
                <a:latin typeface="Consolas" panose="020B0609020204030204" pitchFamily="49" charset="0"/>
              </a:rPr>
              <a:t> = ".default",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label_val</a:t>
            </a:r>
            <a:r>
              <a:rPr lang="en-GB" sz="1050">
                <a:latin typeface="Consolas" panose="020B0609020204030204" pitchFamily="49" charset="0"/>
              </a:rPr>
              <a:t> = "n",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frmt</a:t>
            </a:r>
            <a:r>
              <a:rPr lang="en-GB" sz="1050">
                <a:latin typeface="Consolas" panose="020B0609020204030204" pitchFamily="49" charset="0"/>
              </a:rPr>
              <a:t>("XX")),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</a:t>
            </a:r>
            <a:r>
              <a:rPr lang="en-GB" sz="1050" err="1">
                <a:latin typeface="Consolas" panose="020B0609020204030204" pitchFamily="49" charset="0"/>
              </a:rPr>
              <a:t>frmt_structure</a:t>
            </a:r>
            <a:r>
              <a:rPr lang="en-GB" sz="1050">
                <a:latin typeface="Consolas" panose="020B0609020204030204" pitchFamily="49" charset="0"/>
              </a:rPr>
              <a:t>(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group_val</a:t>
            </a:r>
            <a:r>
              <a:rPr lang="en-GB" sz="1050">
                <a:latin typeface="Consolas" panose="020B0609020204030204" pitchFamily="49" charset="0"/>
              </a:rPr>
              <a:t> = "Age (y)",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label_val</a:t>
            </a:r>
            <a:r>
              <a:rPr lang="en-GB" sz="1050">
                <a:latin typeface="Consolas" panose="020B0609020204030204" pitchFamily="49" charset="0"/>
              </a:rPr>
              <a:t> = "Mean (</a:t>
            </a:r>
            <a:r>
              <a:rPr lang="en-GB" sz="1050" err="1">
                <a:latin typeface="Consolas" panose="020B0609020204030204" pitchFamily="49" charset="0"/>
              </a:rPr>
              <a:t>sd</a:t>
            </a:r>
            <a:r>
              <a:rPr lang="en-GB" sz="1050">
                <a:latin typeface="Consolas" panose="020B0609020204030204" pitchFamily="49" charset="0"/>
              </a:rPr>
              <a:t>)",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</a:t>
            </a:r>
            <a:r>
              <a:rPr lang="en-GB" sz="1050" err="1">
                <a:latin typeface="Consolas" panose="020B0609020204030204" pitchFamily="49" charset="0"/>
              </a:rPr>
              <a:t>frmt_combine</a:t>
            </a:r>
            <a:r>
              <a:rPr lang="en-GB" sz="1050">
                <a:latin typeface="Consolas" panose="020B0609020204030204" pitchFamily="49" charset="0"/>
              </a:rPr>
              <a:t>("{mean}({SD})", 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mean = </a:t>
            </a:r>
            <a:r>
              <a:rPr lang="en-GB" sz="1050" err="1">
                <a:latin typeface="Consolas" panose="020B0609020204030204" pitchFamily="49" charset="0"/>
              </a:rPr>
              <a:t>frmt</a:t>
            </a:r>
            <a:r>
              <a:rPr lang="en-GB" sz="1050">
                <a:latin typeface="Consolas" panose="020B0609020204030204" pitchFamily="49" charset="0"/>
              </a:rPr>
              <a:t>("XX.X"),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SD = </a:t>
            </a:r>
            <a:r>
              <a:rPr lang="en-GB" sz="1050" err="1">
                <a:latin typeface="Consolas" panose="020B0609020204030204" pitchFamily="49" charset="0"/>
              </a:rPr>
              <a:t>frmt</a:t>
            </a:r>
            <a:r>
              <a:rPr lang="en-GB" sz="1050">
                <a:latin typeface="Consolas" panose="020B0609020204030204" pitchFamily="49" charset="0"/>
              </a:rPr>
              <a:t>("</a:t>
            </a:r>
            <a:r>
              <a:rPr lang="en-GB" sz="1050" err="1">
                <a:latin typeface="Consolas" panose="020B0609020204030204" pitchFamily="49" charset="0"/>
              </a:rPr>
              <a:t>x.xx</a:t>
            </a:r>
            <a:r>
              <a:rPr lang="en-GB" sz="1050">
                <a:latin typeface="Consolas" panose="020B0609020204030204" pitchFamily="49" charset="0"/>
              </a:rPr>
              <a:t>")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             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                 )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r>
              <a:rPr lang="en-GB" sz="1050">
                <a:latin typeface="Consolas" panose="020B0609020204030204" pitchFamily="49" charset="0"/>
              </a:rPr>
              <a:t>  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6092CA0-24FE-4FA0-9C8F-8058942F56C7}"/>
              </a:ext>
            </a:extLst>
          </p:cNvPr>
          <p:cNvSpPr/>
          <p:nvPr/>
        </p:nvSpPr>
        <p:spPr bwMode="auto">
          <a:xfrm>
            <a:off x="3637914" y="1271239"/>
            <a:ext cx="3777647" cy="1884305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endParaRPr lang="en-GB" sz="1600" kern="0">
              <a:solidFill>
                <a:schemeClr val="tx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49C8F22-66E8-404F-B88F-DF95F8FF878B}"/>
              </a:ext>
            </a:extLst>
          </p:cNvPr>
          <p:cNvSpPr/>
          <p:nvPr/>
        </p:nvSpPr>
        <p:spPr bwMode="auto">
          <a:xfrm>
            <a:off x="3637913" y="3227805"/>
            <a:ext cx="3777647" cy="868534"/>
          </a:xfrm>
          <a:prstGeom prst="round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2622652-C301-411E-AF4B-30FC8ACDF6D6}"/>
              </a:ext>
            </a:extLst>
          </p:cNvPr>
          <p:cNvSpPr/>
          <p:nvPr/>
        </p:nvSpPr>
        <p:spPr bwMode="auto">
          <a:xfrm>
            <a:off x="3611644" y="4168600"/>
            <a:ext cx="3777647" cy="188430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>
              <a:solidFill>
                <a:schemeClr val="tx1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79516DD-8A45-44EC-94B4-A3B62E862400}"/>
              </a:ext>
            </a:extLst>
          </p:cNvPr>
          <p:cNvSpPr/>
          <p:nvPr/>
        </p:nvSpPr>
        <p:spPr bwMode="auto">
          <a:xfrm>
            <a:off x="9091766" y="2926487"/>
            <a:ext cx="3081454" cy="308225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8CE7167-9AC0-448C-AAAD-685DB1AA1C0A}"/>
              </a:ext>
            </a:extLst>
          </p:cNvPr>
          <p:cNvSpPr/>
          <p:nvPr/>
        </p:nvSpPr>
        <p:spPr bwMode="auto">
          <a:xfrm>
            <a:off x="9110546" y="3443912"/>
            <a:ext cx="3119014" cy="252413"/>
          </a:xfrm>
          <a:prstGeom prst="round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194FF00-6E1D-4EE9-9EC0-3159AF34A619}"/>
              </a:ext>
            </a:extLst>
          </p:cNvPr>
          <p:cNvSpPr/>
          <p:nvPr/>
        </p:nvSpPr>
        <p:spPr bwMode="auto">
          <a:xfrm>
            <a:off x="9072986" y="2699767"/>
            <a:ext cx="3119014" cy="252413"/>
          </a:xfrm>
          <a:prstGeom prst="round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C7DEB4B-B912-4C82-ACF9-9C4084E5139F}"/>
              </a:ext>
            </a:extLst>
          </p:cNvPr>
          <p:cNvSpPr/>
          <p:nvPr/>
        </p:nvSpPr>
        <p:spPr bwMode="auto">
          <a:xfrm>
            <a:off x="9090854" y="3703662"/>
            <a:ext cx="3081454" cy="510597"/>
          </a:xfrm>
          <a:prstGeom prst="round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10000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7FB431D-C879-4286-86F8-B6EBE9D0D0A8}"/>
              </a:ext>
            </a:extLst>
          </p:cNvPr>
          <p:cNvSpPr/>
          <p:nvPr/>
        </p:nvSpPr>
        <p:spPr bwMode="auto">
          <a:xfrm>
            <a:off x="2711669" y="1495472"/>
            <a:ext cx="517550" cy="342337"/>
          </a:xfrm>
          <a:prstGeom prst="ellipse">
            <a:avLst/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5847D0D-FBBC-477B-A4E4-859583444B44}"/>
              </a:ext>
            </a:extLst>
          </p:cNvPr>
          <p:cNvSpPr/>
          <p:nvPr/>
        </p:nvSpPr>
        <p:spPr bwMode="auto">
          <a:xfrm>
            <a:off x="9412724" y="2653235"/>
            <a:ext cx="517550" cy="342337"/>
          </a:xfrm>
          <a:prstGeom prst="ellipse">
            <a:avLst/>
          </a:prstGeom>
          <a:noFill/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  <p:sp>
        <p:nvSpPr>
          <p:cNvPr id="31" name="Arrow: U-Turn 30">
            <a:extLst>
              <a:ext uri="{FF2B5EF4-FFF2-40B4-BE49-F238E27FC236}">
                <a16:creationId xmlns:a16="http://schemas.microsoft.com/office/drawing/2014/main" id="{7D879B5A-E1BD-4CDC-8E55-C82FDD0A34E4}"/>
              </a:ext>
            </a:extLst>
          </p:cNvPr>
          <p:cNvSpPr/>
          <p:nvPr/>
        </p:nvSpPr>
        <p:spPr bwMode="auto">
          <a:xfrm rot="580015">
            <a:off x="3068491" y="745219"/>
            <a:ext cx="6980935" cy="1306122"/>
          </a:xfrm>
          <a:prstGeom prst="uturnArrow">
            <a:avLst>
              <a:gd name="adj1" fmla="val 7788"/>
              <a:gd name="adj2" fmla="val 12793"/>
              <a:gd name="adj3" fmla="val 26217"/>
              <a:gd name="adj4" fmla="val 50000"/>
              <a:gd name="adj5" fmla="val 100000"/>
            </a:avLst>
          </a:prstGeom>
          <a:solidFill>
            <a:schemeClr val="accent5">
              <a:lumMod val="20000"/>
              <a:lumOff val="80000"/>
              <a:alpha val="27000"/>
            </a:schemeClr>
          </a:solidFill>
          <a:ln>
            <a:headEnd/>
            <a:tailEnd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l" eaLnBrk="0" fontAlgn="auto" hangingPunct="0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sz="1600" kern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13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 tmFilter="0, 0; .2, .5; .8, .5; 1, 0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" dur="250" autoRev="1" fill="hold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" grpId="0" animBg="1"/>
      <p:bldP spid="2" grpId="1" animBg="1"/>
      <p:bldP spid="25" grpId="0" animBg="1"/>
      <p:bldP spid="25" grpId="1" animBg="1"/>
      <p:bldP spid="31" grpId="0" animBg="1"/>
      <p:bldP spid="31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AEFED-1925-2ECF-AB4E-55D3143F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0254-1610-4D98-B147-59DACFD2959D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DAC265-74B5-A399-974D-086E75ACBC6A}"/>
              </a:ext>
            </a:extLst>
          </p:cNvPr>
          <p:cNvSpPr txBox="1"/>
          <p:nvPr/>
        </p:nvSpPr>
        <p:spPr>
          <a:xfrm>
            <a:off x="4693023" y="1330769"/>
            <a:ext cx="74989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tfrmt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group = “AEBODSYS”,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label = “AETERM”,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column = “TRT”, 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...</a:t>
            </a:r>
            <a:endParaRPr 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body_plan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body_plan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(...),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col_plan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col_plan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(...),</a:t>
            </a: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 ...</a:t>
            </a:r>
            <a:endParaRPr lang="en-US" sz="2800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3" name="Picture 2" descr="A hexagon with white text&#10;&#10;Description automatically generated">
            <a:extLst>
              <a:ext uri="{FF2B5EF4-FFF2-40B4-BE49-F238E27FC236}">
                <a16:creationId xmlns:a16="http://schemas.microsoft.com/office/drawing/2014/main" id="{B47D34B2-A1DF-72B5-F372-86E1A8C44DC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9495"/>
            <a:ext cx="2437937" cy="27923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84131-7B5A-C598-2F0D-4D3B4DF13F65}"/>
              </a:ext>
            </a:extLst>
          </p:cNvPr>
          <p:cNvSpPr txBox="1"/>
          <p:nvPr/>
        </p:nvSpPr>
        <p:spPr>
          <a:xfrm>
            <a:off x="2386852" y="1330769"/>
            <a:ext cx="255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Consolas" panose="020B0609020204030204" pitchFamily="49" charset="0"/>
              </a:rPr>
              <a:t>tfrmt_ae</a:t>
            </a:r>
            <a:r>
              <a:rPr lang="en-US" sz="2800" b="1" dirty="0">
                <a:latin typeface="Consolas" panose="020B0609020204030204" pitchFamily="49" charset="0"/>
              </a:rPr>
              <a:t> &lt;-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17C18C6-9411-DBD9-8B7E-3E7555D46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57"/>
            <a:ext cx="10515600" cy="1325563"/>
          </a:xfr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tfrmt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FBB747-3544-B604-F0A6-90D49CE8DC7E}"/>
              </a:ext>
            </a:extLst>
          </p:cNvPr>
          <p:cNvSpPr txBox="1"/>
          <p:nvPr/>
        </p:nvSpPr>
        <p:spPr>
          <a:xfrm>
            <a:off x="2371580" y="5478697"/>
            <a:ext cx="749897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Consolas" panose="020B0609020204030204" pitchFamily="49" charset="0"/>
              </a:rPr>
              <a:t>print_to_gt</a:t>
            </a:r>
            <a:r>
              <a:rPr lang="en-US" sz="2800" b="1" dirty="0">
                <a:latin typeface="Consolas" panose="020B0609020204030204" pitchFamily="49" charset="0"/>
              </a:rPr>
              <a:t>(</a:t>
            </a:r>
            <a:r>
              <a:rPr lang="en-US" sz="2800" b="1" dirty="0" err="1">
                <a:latin typeface="Consolas" panose="020B0609020204030204" pitchFamily="49" charset="0"/>
              </a:rPr>
              <a:t>tfrmt_ae</a:t>
            </a:r>
            <a:r>
              <a:rPr lang="en-US" sz="2800" b="1" dirty="0">
                <a:latin typeface="Consolas" panose="020B0609020204030204" pitchFamily="49" charset="0"/>
              </a:rPr>
              <a:t>, </a:t>
            </a:r>
            <a:r>
              <a:rPr lang="en-US" sz="2800" b="1" dirty="0" err="1">
                <a:latin typeface="Consolas" panose="020B0609020204030204" pitchFamily="49" charset="0"/>
              </a:rPr>
              <a:t>data_ae</a:t>
            </a:r>
            <a:r>
              <a:rPr lang="en-US" sz="2800" b="1" dirty="0">
                <a:latin typeface="Consolas" panose="020B0609020204030204" pitchFamily="49" charset="0"/>
              </a:rPr>
              <a:t>)</a:t>
            </a:r>
          </a:p>
          <a:p>
            <a:endParaRPr lang="en-US" sz="28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01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372C9076-B63D-B71E-B080-D0E63948C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62" y="1585788"/>
            <a:ext cx="3553768" cy="3553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02129-25E9-1033-C9A7-05773FE7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0254-1610-4D98-B147-59DACFD2959D}" type="slidenum">
              <a:rPr lang="en-US" smtClean="0"/>
              <a:t>15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B4E02C-51C9-5EEB-3274-559364A10651}"/>
              </a:ext>
            </a:extLst>
          </p:cNvPr>
          <p:cNvSpPr txBox="1"/>
          <p:nvPr/>
        </p:nvSpPr>
        <p:spPr>
          <a:xfrm>
            <a:off x="6905444" y="983706"/>
            <a:ext cx="3540231" cy="523220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tx1"/>
                </a:solidFill>
              </a:rPr>
              <a:t>tfrmt_demog.json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2555C4-E921-99CC-CAD6-F6ABC24B8130}"/>
              </a:ext>
            </a:extLst>
          </p:cNvPr>
          <p:cNvSpPr/>
          <p:nvPr/>
        </p:nvSpPr>
        <p:spPr>
          <a:xfrm>
            <a:off x="6905444" y="1475665"/>
            <a:ext cx="3900723" cy="5221246"/>
          </a:xfrm>
          <a:prstGeom prst="rect">
            <a:avLst/>
          </a:prstGeom>
          <a:noFill/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875545032">
                  <a:custGeom>
                    <a:avLst/>
                    <a:gdLst>
                      <a:gd name="connsiteX0" fmla="*/ 0 w 2218780"/>
                      <a:gd name="connsiteY0" fmla="*/ 0 h 3783129"/>
                      <a:gd name="connsiteX1" fmla="*/ 554695 w 2218780"/>
                      <a:gd name="connsiteY1" fmla="*/ 0 h 3783129"/>
                      <a:gd name="connsiteX2" fmla="*/ 1109390 w 2218780"/>
                      <a:gd name="connsiteY2" fmla="*/ 0 h 3783129"/>
                      <a:gd name="connsiteX3" fmla="*/ 1708461 w 2218780"/>
                      <a:gd name="connsiteY3" fmla="*/ 0 h 3783129"/>
                      <a:gd name="connsiteX4" fmla="*/ 2218780 w 2218780"/>
                      <a:gd name="connsiteY4" fmla="*/ 0 h 3783129"/>
                      <a:gd name="connsiteX5" fmla="*/ 2218780 w 2218780"/>
                      <a:gd name="connsiteY5" fmla="*/ 630522 h 3783129"/>
                      <a:gd name="connsiteX6" fmla="*/ 2218780 w 2218780"/>
                      <a:gd name="connsiteY6" fmla="*/ 1261043 h 3783129"/>
                      <a:gd name="connsiteX7" fmla="*/ 2218780 w 2218780"/>
                      <a:gd name="connsiteY7" fmla="*/ 1929396 h 3783129"/>
                      <a:gd name="connsiteX8" fmla="*/ 2218780 w 2218780"/>
                      <a:gd name="connsiteY8" fmla="*/ 2446423 h 3783129"/>
                      <a:gd name="connsiteX9" fmla="*/ 2218780 w 2218780"/>
                      <a:gd name="connsiteY9" fmla="*/ 2963451 h 3783129"/>
                      <a:gd name="connsiteX10" fmla="*/ 2218780 w 2218780"/>
                      <a:gd name="connsiteY10" fmla="*/ 3783129 h 3783129"/>
                      <a:gd name="connsiteX11" fmla="*/ 1730648 w 2218780"/>
                      <a:gd name="connsiteY11" fmla="*/ 3783129 h 3783129"/>
                      <a:gd name="connsiteX12" fmla="*/ 1242517 w 2218780"/>
                      <a:gd name="connsiteY12" fmla="*/ 3783129 h 3783129"/>
                      <a:gd name="connsiteX13" fmla="*/ 710010 w 2218780"/>
                      <a:gd name="connsiteY13" fmla="*/ 3783129 h 3783129"/>
                      <a:gd name="connsiteX14" fmla="*/ 0 w 2218780"/>
                      <a:gd name="connsiteY14" fmla="*/ 3783129 h 3783129"/>
                      <a:gd name="connsiteX15" fmla="*/ 0 w 2218780"/>
                      <a:gd name="connsiteY15" fmla="*/ 3228270 h 3783129"/>
                      <a:gd name="connsiteX16" fmla="*/ 0 w 2218780"/>
                      <a:gd name="connsiteY16" fmla="*/ 2559917 h 3783129"/>
                      <a:gd name="connsiteX17" fmla="*/ 0 w 2218780"/>
                      <a:gd name="connsiteY17" fmla="*/ 1967227 h 3783129"/>
                      <a:gd name="connsiteX18" fmla="*/ 0 w 2218780"/>
                      <a:gd name="connsiteY18" fmla="*/ 1450199 h 3783129"/>
                      <a:gd name="connsiteX19" fmla="*/ 0 w 2218780"/>
                      <a:gd name="connsiteY19" fmla="*/ 857509 h 3783129"/>
                      <a:gd name="connsiteX20" fmla="*/ 0 w 2218780"/>
                      <a:gd name="connsiteY20" fmla="*/ 0 h 3783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218780" h="3783129" fill="none" extrusionOk="0">
                        <a:moveTo>
                          <a:pt x="0" y="0"/>
                        </a:moveTo>
                        <a:cubicBezTo>
                          <a:pt x="263591" y="14067"/>
                          <a:pt x="309052" y="4276"/>
                          <a:pt x="554695" y="0"/>
                        </a:cubicBezTo>
                        <a:cubicBezTo>
                          <a:pt x="800338" y="-4276"/>
                          <a:pt x="912291" y="8806"/>
                          <a:pt x="1109390" y="0"/>
                        </a:cubicBezTo>
                        <a:cubicBezTo>
                          <a:pt x="1306490" y="-8806"/>
                          <a:pt x="1454878" y="-6509"/>
                          <a:pt x="1708461" y="0"/>
                        </a:cubicBezTo>
                        <a:cubicBezTo>
                          <a:pt x="1962044" y="6509"/>
                          <a:pt x="1997705" y="-24423"/>
                          <a:pt x="2218780" y="0"/>
                        </a:cubicBezTo>
                        <a:cubicBezTo>
                          <a:pt x="2230219" y="314173"/>
                          <a:pt x="2248555" y="469072"/>
                          <a:pt x="2218780" y="630522"/>
                        </a:cubicBezTo>
                        <a:cubicBezTo>
                          <a:pt x="2189005" y="791972"/>
                          <a:pt x="2241993" y="1005828"/>
                          <a:pt x="2218780" y="1261043"/>
                        </a:cubicBezTo>
                        <a:cubicBezTo>
                          <a:pt x="2195567" y="1516258"/>
                          <a:pt x="2246522" y="1761443"/>
                          <a:pt x="2218780" y="1929396"/>
                        </a:cubicBezTo>
                        <a:cubicBezTo>
                          <a:pt x="2191038" y="2097349"/>
                          <a:pt x="2207093" y="2330959"/>
                          <a:pt x="2218780" y="2446423"/>
                        </a:cubicBezTo>
                        <a:cubicBezTo>
                          <a:pt x="2230467" y="2561887"/>
                          <a:pt x="2217530" y="2771301"/>
                          <a:pt x="2218780" y="2963451"/>
                        </a:cubicBezTo>
                        <a:cubicBezTo>
                          <a:pt x="2220030" y="3155601"/>
                          <a:pt x="2213898" y="3405888"/>
                          <a:pt x="2218780" y="3783129"/>
                        </a:cubicBezTo>
                        <a:cubicBezTo>
                          <a:pt x="2022484" y="3785549"/>
                          <a:pt x="1877738" y="3763313"/>
                          <a:pt x="1730648" y="3783129"/>
                        </a:cubicBezTo>
                        <a:cubicBezTo>
                          <a:pt x="1583558" y="3802945"/>
                          <a:pt x="1370860" y="3806880"/>
                          <a:pt x="1242517" y="3783129"/>
                        </a:cubicBezTo>
                        <a:cubicBezTo>
                          <a:pt x="1114174" y="3759378"/>
                          <a:pt x="824691" y="3793589"/>
                          <a:pt x="710010" y="3783129"/>
                        </a:cubicBezTo>
                        <a:cubicBezTo>
                          <a:pt x="595329" y="3772669"/>
                          <a:pt x="336729" y="3801421"/>
                          <a:pt x="0" y="3783129"/>
                        </a:cubicBezTo>
                        <a:cubicBezTo>
                          <a:pt x="14779" y="3631816"/>
                          <a:pt x="12784" y="3400327"/>
                          <a:pt x="0" y="3228270"/>
                        </a:cubicBezTo>
                        <a:cubicBezTo>
                          <a:pt x="-12784" y="3056213"/>
                          <a:pt x="10525" y="2826564"/>
                          <a:pt x="0" y="2559917"/>
                        </a:cubicBezTo>
                        <a:cubicBezTo>
                          <a:pt x="-10525" y="2293270"/>
                          <a:pt x="26228" y="2178203"/>
                          <a:pt x="0" y="1967227"/>
                        </a:cubicBezTo>
                        <a:cubicBezTo>
                          <a:pt x="-26228" y="1756251"/>
                          <a:pt x="-3572" y="1625835"/>
                          <a:pt x="0" y="1450199"/>
                        </a:cubicBezTo>
                        <a:cubicBezTo>
                          <a:pt x="3572" y="1274563"/>
                          <a:pt x="-24983" y="1043839"/>
                          <a:pt x="0" y="857509"/>
                        </a:cubicBezTo>
                        <a:cubicBezTo>
                          <a:pt x="24983" y="671179"/>
                          <a:pt x="40162" y="309988"/>
                          <a:pt x="0" y="0"/>
                        </a:cubicBezTo>
                        <a:close/>
                      </a:path>
                      <a:path w="2218780" h="3783129" stroke="0" extrusionOk="0">
                        <a:moveTo>
                          <a:pt x="0" y="0"/>
                        </a:moveTo>
                        <a:cubicBezTo>
                          <a:pt x="152054" y="1214"/>
                          <a:pt x="364812" y="18646"/>
                          <a:pt x="554695" y="0"/>
                        </a:cubicBezTo>
                        <a:cubicBezTo>
                          <a:pt x="744579" y="-18646"/>
                          <a:pt x="967668" y="22427"/>
                          <a:pt x="1109390" y="0"/>
                        </a:cubicBezTo>
                        <a:cubicBezTo>
                          <a:pt x="1251113" y="-22427"/>
                          <a:pt x="1372888" y="6899"/>
                          <a:pt x="1597522" y="0"/>
                        </a:cubicBezTo>
                        <a:cubicBezTo>
                          <a:pt x="1822156" y="-6899"/>
                          <a:pt x="1924798" y="-8625"/>
                          <a:pt x="2218780" y="0"/>
                        </a:cubicBezTo>
                        <a:cubicBezTo>
                          <a:pt x="2205052" y="246306"/>
                          <a:pt x="2233419" y="339981"/>
                          <a:pt x="2218780" y="517028"/>
                        </a:cubicBezTo>
                        <a:cubicBezTo>
                          <a:pt x="2204141" y="694075"/>
                          <a:pt x="2233446" y="825145"/>
                          <a:pt x="2218780" y="1071887"/>
                        </a:cubicBezTo>
                        <a:cubicBezTo>
                          <a:pt x="2204114" y="1318629"/>
                          <a:pt x="2237068" y="1494536"/>
                          <a:pt x="2218780" y="1664577"/>
                        </a:cubicBezTo>
                        <a:cubicBezTo>
                          <a:pt x="2200493" y="1834618"/>
                          <a:pt x="2225288" y="1982984"/>
                          <a:pt x="2218780" y="2295098"/>
                        </a:cubicBezTo>
                        <a:cubicBezTo>
                          <a:pt x="2212272" y="2607212"/>
                          <a:pt x="2246029" y="2794754"/>
                          <a:pt x="2218780" y="2925620"/>
                        </a:cubicBezTo>
                        <a:cubicBezTo>
                          <a:pt x="2191531" y="3056486"/>
                          <a:pt x="2198202" y="3369540"/>
                          <a:pt x="2218780" y="3783129"/>
                        </a:cubicBezTo>
                        <a:cubicBezTo>
                          <a:pt x="2024291" y="3783916"/>
                          <a:pt x="1868396" y="3755883"/>
                          <a:pt x="1619709" y="3783129"/>
                        </a:cubicBezTo>
                        <a:cubicBezTo>
                          <a:pt x="1371022" y="3810375"/>
                          <a:pt x="1301630" y="3799064"/>
                          <a:pt x="1042827" y="3783129"/>
                        </a:cubicBezTo>
                        <a:cubicBezTo>
                          <a:pt x="784024" y="3767194"/>
                          <a:pt x="690959" y="3759374"/>
                          <a:pt x="554695" y="3783129"/>
                        </a:cubicBezTo>
                        <a:cubicBezTo>
                          <a:pt x="418431" y="3806884"/>
                          <a:pt x="191733" y="3772566"/>
                          <a:pt x="0" y="3783129"/>
                        </a:cubicBezTo>
                        <a:cubicBezTo>
                          <a:pt x="-32051" y="3550228"/>
                          <a:pt x="-32870" y="3354838"/>
                          <a:pt x="0" y="3114776"/>
                        </a:cubicBezTo>
                        <a:cubicBezTo>
                          <a:pt x="32870" y="2874714"/>
                          <a:pt x="21385" y="2726153"/>
                          <a:pt x="0" y="2484255"/>
                        </a:cubicBezTo>
                        <a:cubicBezTo>
                          <a:pt x="-21385" y="2242357"/>
                          <a:pt x="-16130" y="1982803"/>
                          <a:pt x="0" y="1853733"/>
                        </a:cubicBezTo>
                        <a:cubicBezTo>
                          <a:pt x="16130" y="1724663"/>
                          <a:pt x="-19947" y="1533495"/>
                          <a:pt x="0" y="1298874"/>
                        </a:cubicBezTo>
                        <a:cubicBezTo>
                          <a:pt x="19947" y="1064253"/>
                          <a:pt x="24877" y="915697"/>
                          <a:pt x="0" y="744015"/>
                        </a:cubicBezTo>
                        <a:cubicBezTo>
                          <a:pt x="-24877" y="572333"/>
                          <a:pt x="14142" y="30336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"group": ["rowlbl1", "grp"],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"label": ["rowlbl2"],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"param": ["param"],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"value": ["value"],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"column": ["TRT"],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"title": ["Demographics Table"],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row_grp_plan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struct_list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[],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label_loc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"location": ["indented"],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"indent": ["  "]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},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body_plan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[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group_val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[".default"],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label_val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[".default"],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param_val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["n", "pct"],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frmt_combine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  "expression": ["{n} {pct}"],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frmt_ls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    "n": {</a:t>
            </a:r>
          </a:p>
          <a:p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            "</a:t>
            </a:r>
            <a:r>
              <a:rPr lang="en-US" sz="1400" dirty="0" err="1">
                <a:solidFill>
                  <a:schemeClr val="tx1"/>
                </a:solidFill>
                <a:latin typeface="Consolas" panose="020B0609020204030204" pitchFamily="49" charset="0"/>
              </a:rPr>
              <a:t>frmt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": {</a:t>
            </a:r>
          </a:p>
          <a:p>
            <a:endParaRPr lang="en-US" sz="9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Arrow: ORANGE TOP">
            <a:extLst>
              <a:ext uri="{FF2B5EF4-FFF2-40B4-BE49-F238E27FC236}">
                <a16:creationId xmlns:a16="http://schemas.microsoft.com/office/drawing/2014/main" id="{41BF02AC-BE2A-07E8-EDCA-53B1238C19C3}"/>
              </a:ext>
            </a:extLst>
          </p:cNvPr>
          <p:cNvSpPr/>
          <p:nvPr/>
        </p:nvSpPr>
        <p:spPr bwMode="auto">
          <a:xfrm>
            <a:off x="4168753" y="3233383"/>
            <a:ext cx="2361997" cy="391232"/>
          </a:xfrm>
          <a:prstGeom prst="rightArrow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0B3D92-C39F-CDC8-F5DE-01ED34780357}"/>
              </a:ext>
            </a:extLst>
          </p:cNvPr>
          <p:cNvSpPr txBox="1"/>
          <p:nvPr/>
        </p:nvSpPr>
        <p:spPr>
          <a:xfrm>
            <a:off x="3951589" y="2713215"/>
            <a:ext cx="2752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</a:rPr>
              <a:t>tfrmt_to_json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A4107-DA68-C0E4-D609-44DC83A2776C}"/>
              </a:ext>
            </a:extLst>
          </p:cNvPr>
          <p:cNvSpPr txBox="1"/>
          <p:nvPr/>
        </p:nvSpPr>
        <p:spPr>
          <a:xfrm>
            <a:off x="3947396" y="2714734"/>
            <a:ext cx="2752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</a:rPr>
              <a:t>json_to_tfrmt</a:t>
            </a:r>
            <a:r>
              <a:rPr lang="en-US" sz="2400" dirty="0"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C635A5-C4C6-C822-43DB-8EFF5D24348E}"/>
              </a:ext>
            </a:extLst>
          </p:cNvPr>
          <p:cNvSpPr txBox="1">
            <a:spLocks/>
          </p:cNvSpPr>
          <p:nvPr/>
        </p:nvSpPr>
        <p:spPr>
          <a:xfrm>
            <a:off x="828107" y="161089"/>
            <a:ext cx="10435814" cy="822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Saving the </a:t>
            </a:r>
            <a:r>
              <a:rPr lang="en-US" dirty="0" err="1"/>
              <a:t>tfrmt</a:t>
            </a:r>
            <a:r>
              <a:rPr lang="en-US" dirty="0"/>
              <a:t> for future use</a:t>
            </a:r>
          </a:p>
        </p:txBody>
      </p:sp>
    </p:spTree>
    <p:extLst>
      <p:ext uri="{BB962C8B-B14F-4D97-AF65-F5344CB8AC3E}">
        <p14:creationId xmlns:p14="http://schemas.microsoft.com/office/powerpoint/2010/main" val="299886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66695-39A1-E2D0-583A-B349DB114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Demo time! Follow along in 01-tfrmt_demo.R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F47F3-88C3-B516-1661-E9FA66A19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61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2398-688C-960D-7D70-2955C8EA0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Your turn! Open </a:t>
            </a:r>
            <a:r>
              <a:rPr lang="en-US" sz="4000" b="1" dirty="0"/>
              <a:t>02-tfrmt-exercise.R</a:t>
            </a:r>
            <a:br>
              <a:rPr lang="en-US" sz="2800" dirty="0"/>
            </a:br>
            <a:r>
              <a:rPr lang="en-US" sz="2800" dirty="0"/>
              <a:t>Continue making the demographic table using {</a:t>
            </a:r>
            <a:r>
              <a:rPr lang="en-US" sz="2800" dirty="0" err="1"/>
              <a:t>tfrmt</a:t>
            </a:r>
            <a:r>
              <a:rPr lang="en-US" sz="2800" dirty="0"/>
              <a:t>} and {</a:t>
            </a:r>
            <a:r>
              <a:rPr lang="en-US" sz="2800" dirty="0" err="1"/>
              <a:t>tfrmtbuilder</a:t>
            </a:r>
            <a:r>
              <a:rPr lang="en-US" sz="2800" dirty="0"/>
              <a:t>}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1EFDA-9DA9-A0B6-76E5-219588B072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30725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Complete the </a:t>
            </a:r>
            <a:r>
              <a:rPr lang="en-US" dirty="0" err="1"/>
              <a:t>tfrmt</a:t>
            </a:r>
            <a:r>
              <a:rPr lang="en-US" dirty="0"/>
              <a:t> table from the demo</a:t>
            </a:r>
          </a:p>
          <a:p>
            <a:pPr lvl="1"/>
            <a:r>
              <a:rPr lang="en-US" dirty="0"/>
              <a:t>Put mean/</a:t>
            </a:r>
            <a:r>
              <a:rPr lang="en-US" dirty="0" err="1"/>
              <a:t>sd</a:t>
            </a:r>
            <a:r>
              <a:rPr lang="en-US" dirty="0"/>
              <a:t> on same line, each with 2 decimal places</a:t>
            </a:r>
          </a:p>
          <a:p>
            <a:pPr lvl="1"/>
            <a:r>
              <a:rPr lang="en-US" dirty="0"/>
              <a:t>Put median/q1/q3 on same line, each with 1 decimal place</a:t>
            </a:r>
          </a:p>
          <a:p>
            <a:pPr lvl="1"/>
            <a:r>
              <a:rPr lang="en-US" dirty="0"/>
              <a:t>Add a footnote for the column header for Placebo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Export files to desktop</a:t>
            </a:r>
          </a:p>
          <a:p>
            <a:pPr lvl="1"/>
            <a:r>
              <a:rPr lang="en-US" dirty="0"/>
              <a:t>Save the </a:t>
            </a:r>
            <a:r>
              <a:rPr lang="en-US" dirty="0" err="1"/>
              <a:t>tfrmt</a:t>
            </a:r>
            <a:r>
              <a:rPr lang="en-US" dirty="0"/>
              <a:t> to </a:t>
            </a:r>
            <a:r>
              <a:rPr lang="en-US" dirty="0" err="1"/>
              <a:t>json</a:t>
            </a:r>
            <a:endParaRPr lang="en-US" dirty="0"/>
          </a:p>
          <a:p>
            <a:pPr lvl="1"/>
            <a:r>
              <a:rPr lang="en-US" dirty="0"/>
              <a:t>Save the data to </a:t>
            </a:r>
            <a:r>
              <a:rPr lang="en-US" dirty="0" err="1"/>
              <a:t>rds</a:t>
            </a:r>
            <a:endParaRPr lang="en-US" dirty="0"/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Use </a:t>
            </a:r>
            <a:r>
              <a:rPr lang="en-US" dirty="0" err="1"/>
              <a:t>tfrmtbuilder</a:t>
            </a:r>
            <a:r>
              <a:rPr lang="en-US" dirty="0"/>
              <a:t> to modify the table further</a:t>
            </a:r>
          </a:p>
          <a:p>
            <a:pPr lvl="1">
              <a:buFontTx/>
              <a:buChar char="-"/>
            </a:pPr>
            <a:r>
              <a:rPr lang="en-US" dirty="0"/>
              <a:t>Toggle *off* mock mode</a:t>
            </a:r>
          </a:p>
          <a:p>
            <a:pPr lvl="1">
              <a:buFontTx/>
              <a:buChar char="-"/>
            </a:pPr>
            <a:r>
              <a:rPr lang="en-US" dirty="0"/>
              <a:t>Upload the ARD and JSON files from your desktop</a:t>
            </a:r>
          </a:p>
          <a:p>
            <a:pPr lvl="1">
              <a:buFontTx/>
              <a:buChar char="-"/>
            </a:pPr>
            <a:r>
              <a:rPr lang="en-US" dirty="0"/>
              <a:t>On the `Titles` tab, add a title to the table</a:t>
            </a:r>
          </a:p>
          <a:p>
            <a:pPr lvl="1">
              <a:buFontTx/>
              <a:buChar char="-"/>
            </a:pPr>
            <a:r>
              <a:rPr lang="en-US" dirty="0"/>
              <a:t>On the `Column Plan` tab, rearrange the columns as High Dose, Low Dose, Placebo, Overall</a:t>
            </a:r>
          </a:p>
          <a:p>
            <a:pPr marL="457200" lvl="1" indent="0">
              <a:buNone/>
            </a:pPr>
            <a:r>
              <a:rPr lang="en-US" dirty="0"/>
              <a:t>- On the `Page Plan` tab, split the table after </a:t>
            </a:r>
            <a:r>
              <a:rPr lang="en-US" dirty="0" err="1"/>
              <a:t>group_val</a:t>
            </a:r>
            <a:r>
              <a:rPr lang="en-US" dirty="0"/>
              <a:t>="ETHNIC" so it spans 2 pages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CAC0C-F43F-2134-B187-B8856AAD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70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C271E-A2AF-8283-644C-E78BF010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Bonus Exercises: </a:t>
            </a:r>
            <a:r>
              <a:rPr lang="en-US" sz="4400" b="1" dirty="0"/>
              <a:t>03-tfrmt-bonus.R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94012-D74D-F70B-CFC1-06F5A21EA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/>
              <a:t>Bonus #1: AE Table</a:t>
            </a:r>
          </a:p>
          <a:p>
            <a:pPr marL="457200" indent="-457200">
              <a:buFont typeface="+mj-lt"/>
              <a:buAutoNum type="alphaUcPeriod"/>
            </a:pPr>
            <a:r>
              <a:rPr lang="en-US" sz="2400" dirty="0"/>
              <a:t>Create a </a:t>
            </a:r>
            <a:r>
              <a:rPr lang="en-US" sz="2400" dirty="0" err="1"/>
              <a:t>tfrmt</a:t>
            </a:r>
            <a:r>
              <a:rPr lang="en-US" sz="2400" dirty="0"/>
              <a:t> for the AE ARD previously created </a:t>
            </a:r>
            <a:r>
              <a:rPr lang="en-US" sz="2400" dirty="0" err="1"/>
              <a:t>created</a:t>
            </a:r>
            <a:r>
              <a:rPr lang="en-US" sz="2400" dirty="0"/>
              <a:t> with the following specs (see mock display `data/tfrmt_mock_ae.html`):</a:t>
            </a:r>
          </a:p>
          <a:p>
            <a:pPr lvl="1"/>
            <a:r>
              <a:rPr lang="en-US" sz="2000" dirty="0"/>
              <a:t>SOC (top-level group) and preferred term (nested group) in the rows</a:t>
            </a:r>
          </a:p>
          <a:p>
            <a:pPr lvl="1"/>
            <a:r>
              <a:rPr lang="en-US" sz="2000" dirty="0"/>
              <a:t>treatment spanning over severity in the columns</a:t>
            </a:r>
          </a:p>
          <a:p>
            <a:pPr lvl="1"/>
            <a:r>
              <a:rPr lang="en-US" sz="2000" dirty="0"/>
              <a:t>big Ns in the treatment spanners </a:t>
            </a:r>
          </a:p>
          <a:p>
            <a:pPr marL="457200" lvl="1" indent="0">
              <a:buNone/>
            </a:pPr>
            <a:r>
              <a:rPr lang="en-US" sz="2000" dirty="0"/>
              <a:t>(hint: use `</a:t>
            </a:r>
            <a:r>
              <a:rPr lang="en-US" sz="2000" dirty="0" err="1"/>
              <a:t>tfrmt_n_pct</a:t>
            </a:r>
            <a:r>
              <a:rPr lang="en-US" sz="2000" dirty="0"/>
              <a:t>()` template to get a quick-start)</a:t>
            </a:r>
            <a:endParaRPr lang="en-US" sz="16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/>
              <a:t>Bonus #2: Mock shell </a:t>
            </a:r>
          </a:p>
          <a:p>
            <a:pPr marL="457200" indent="-457200">
              <a:buAutoNum type="alphaUcPeriod"/>
            </a:pPr>
            <a:r>
              <a:rPr lang="en-US" sz="2400" dirty="0"/>
              <a:t>Create the code to reproduce the mock shell from `data/tfrmt_mock_vs.html`   using the sample ARD `</a:t>
            </a:r>
            <a:r>
              <a:rPr lang="en-US" sz="2400" dirty="0" err="1"/>
              <a:t>mock_data</a:t>
            </a:r>
            <a:r>
              <a:rPr lang="en-US" sz="2400" dirty="0"/>
              <a:t>` below</a:t>
            </a:r>
          </a:p>
          <a:p>
            <a:pPr marL="0" indent="0">
              <a:buNone/>
            </a:pPr>
            <a:r>
              <a:rPr lang="en-US" sz="2400" dirty="0"/>
              <a:t>      (hint: use `</a:t>
            </a:r>
            <a:r>
              <a:rPr lang="en-US" sz="2400" dirty="0" err="1"/>
              <a:t>print_mock_gt</a:t>
            </a:r>
            <a:r>
              <a:rPr lang="en-US" sz="2400" dirty="0"/>
              <a:t>` to print a table with no values)</a:t>
            </a:r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BDCA0F-24A4-1A89-BA7D-286000997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19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4D495-0695-766F-E442-48D2A06F3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up!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1D914-31BB-767B-2876-49F5D5170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19</a:t>
            </a:fld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516064-5FB7-663F-AAA7-719FC6873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6245" y="1308625"/>
            <a:ext cx="3619509" cy="361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09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C3A4-8896-6183-A511-1457B0AD2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Great, we have ARD’s, but you said we’d have tables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81DFDA-772F-8B38-A32F-2ACA9EE2E2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35EE03-EE24-FAA1-A306-C4646A634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2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2A24-EAE7-8B1D-A17B-594B66E54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Call back to Daniel’s tabling package visual to intro that we are going to talk about </a:t>
            </a:r>
            <a:r>
              <a:rPr lang="en-US" sz="4800" dirty="0" err="1"/>
              <a:t>tfrmt</a:t>
            </a:r>
            <a:r>
              <a:rPr lang="en-US" sz="4800" dirty="0"/>
              <a:t> and </a:t>
            </a:r>
            <a:r>
              <a:rPr lang="en-US" sz="4800" dirty="0" err="1"/>
              <a:t>gtsummary</a:t>
            </a:r>
            <a:endParaRPr lang="en-US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53B00-51B7-088D-B50D-F4A41FDF34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33698-7005-DEF6-E621-8FDC924C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95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F85E6-70A1-A023-756A-C31ACE7A6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2" descr="tfrmt logo">
            <a:extLst>
              <a:ext uri="{FF2B5EF4-FFF2-40B4-BE49-F238E27FC236}">
                <a16:creationId xmlns:a16="http://schemas.microsoft.com/office/drawing/2014/main" id="{9A9C1488-B06B-B52E-77A2-94C84AE4C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614" y="1505326"/>
            <a:ext cx="2380764" cy="273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6CAADE-9EB6-7752-9C5A-610B01B89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7440" y="3861163"/>
            <a:ext cx="2391393" cy="27360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D8E6CA-8EF0-7C52-789D-D45D5BB1B2E9}"/>
              </a:ext>
            </a:extLst>
          </p:cNvPr>
          <p:cNvSpPr txBox="1"/>
          <p:nvPr/>
        </p:nvSpPr>
        <p:spPr>
          <a:xfrm>
            <a:off x="3910220" y="1748931"/>
            <a:ext cx="69370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1F2328"/>
                </a:solidFill>
                <a:effectLst/>
                <a:latin typeface="-apple-system"/>
              </a:rPr>
              <a:t>{</a:t>
            </a:r>
            <a:r>
              <a:rPr lang="en-US" sz="3200" b="1" i="0" dirty="0" err="1">
                <a:solidFill>
                  <a:srgbClr val="1F2328"/>
                </a:solidFill>
                <a:effectLst/>
                <a:latin typeface="-apple-system"/>
              </a:rPr>
              <a:t>tfrmt</a:t>
            </a:r>
            <a:r>
              <a:rPr lang="en-US" sz="3200" b="1" i="0" dirty="0">
                <a:solidFill>
                  <a:srgbClr val="1F2328"/>
                </a:solidFill>
                <a:effectLst/>
                <a:latin typeface="-apple-system"/>
              </a:rPr>
              <a:t>} </a:t>
            </a: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Package: </a:t>
            </a:r>
          </a:p>
          <a:p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Applies display metadata to analysis results datasets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2CB331-D0CD-72C1-BE1D-8A035F55C02F}"/>
              </a:ext>
            </a:extLst>
          </p:cNvPr>
          <p:cNvSpPr txBox="1"/>
          <p:nvPr/>
        </p:nvSpPr>
        <p:spPr>
          <a:xfrm>
            <a:off x="4951841" y="4225349"/>
            <a:ext cx="69370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0" dirty="0">
                <a:solidFill>
                  <a:srgbClr val="1F2328"/>
                </a:solidFill>
                <a:effectLst/>
                <a:latin typeface="-apple-system"/>
              </a:rPr>
              <a:t>{</a:t>
            </a:r>
            <a:r>
              <a:rPr lang="en-US" sz="3200" b="1" i="0" dirty="0" err="1">
                <a:solidFill>
                  <a:srgbClr val="1F2328"/>
                </a:solidFill>
                <a:effectLst/>
                <a:latin typeface="-apple-system"/>
              </a:rPr>
              <a:t>tfrmtbuilder</a:t>
            </a:r>
            <a:r>
              <a:rPr lang="en-US" sz="3200" b="1" i="0" dirty="0">
                <a:solidFill>
                  <a:srgbClr val="1F2328"/>
                </a:solidFill>
                <a:effectLst/>
                <a:latin typeface="-apple-system"/>
              </a:rPr>
              <a:t>} </a:t>
            </a:r>
            <a:r>
              <a:rPr lang="en-US" sz="3200" b="0" i="0" dirty="0">
                <a:solidFill>
                  <a:srgbClr val="1F2328"/>
                </a:solidFill>
                <a:effectLst/>
                <a:latin typeface="-apple-system"/>
              </a:rPr>
              <a:t>Package: </a:t>
            </a:r>
            <a:endParaRPr lang="en-US" sz="3200" dirty="0">
              <a:solidFill>
                <a:srgbClr val="1F2328"/>
              </a:solidFill>
              <a:latin typeface="-apple-system"/>
            </a:endParaRPr>
          </a:p>
          <a:p>
            <a:r>
              <a:rPr lang="en-US" sz="3200" dirty="0">
                <a:solidFill>
                  <a:srgbClr val="1F2328"/>
                </a:solidFill>
                <a:latin typeface="-apple-system"/>
              </a:rPr>
              <a:t>Interactive interface to {</a:t>
            </a:r>
            <a:r>
              <a:rPr lang="en-US" sz="3200" dirty="0" err="1">
                <a:solidFill>
                  <a:srgbClr val="1F2328"/>
                </a:solidFill>
                <a:latin typeface="-apple-system"/>
              </a:rPr>
              <a:t>tfrmt</a:t>
            </a:r>
            <a:r>
              <a:rPr lang="en-US" sz="3200" dirty="0">
                <a:solidFill>
                  <a:srgbClr val="1F2328"/>
                </a:solidFill>
                <a:latin typeface="-apple-system"/>
              </a:rPr>
              <a:t>}</a:t>
            </a:r>
            <a:endParaRPr lang="en-US" sz="32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FA19D68-ACC0-E7F6-EB6F-5DEE237D8CD9}"/>
              </a:ext>
            </a:extLst>
          </p:cNvPr>
          <p:cNvSpPr txBox="1">
            <a:spLocks/>
          </p:cNvSpPr>
          <p:nvPr/>
        </p:nvSpPr>
        <p:spPr>
          <a:xfrm>
            <a:off x="3910220" y="3318591"/>
            <a:ext cx="4067026" cy="3650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https://gsk-biostatistics.github.io/tfrmt/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F57CC1D-8539-13DF-C3D0-1DFC673E2063}"/>
              </a:ext>
            </a:extLst>
          </p:cNvPr>
          <p:cNvSpPr txBox="1">
            <a:spLocks/>
          </p:cNvSpPr>
          <p:nvPr/>
        </p:nvSpPr>
        <p:spPr>
          <a:xfrm>
            <a:off x="4976308" y="5302567"/>
            <a:ext cx="5005892" cy="3650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 dirty="0"/>
              <a:t>https://gsk-biostatistics.github.io/tfrmtbuilder/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CBE5B5D-7D85-ECCF-A230-013AB857692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Creating tables using ARDs in R</a:t>
            </a:r>
          </a:p>
        </p:txBody>
      </p:sp>
    </p:spTree>
    <p:extLst>
      <p:ext uri="{BB962C8B-B14F-4D97-AF65-F5344CB8AC3E}">
        <p14:creationId xmlns:p14="http://schemas.microsoft.com/office/powerpoint/2010/main" val="122171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Right 9">
            <a:extLst>
              <a:ext uri="{FF2B5EF4-FFF2-40B4-BE49-F238E27FC236}">
                <a16:creationId xmlns:a16="http://schemas.microsoft.com/office/drawing/2014/main" id="{EBBD460D-0AC3-E492-3F50-04185E1D5EDE}"/>
              </a:ext>
            </a:extLst>
          </p:cNvPr>
          <p:cNvSpPr/>
          <p:nvPr/>
        </p:nvSpPr>
        <p:spPr bwMode="auto">
          <a:xfrm>
            <a:off x="1968881" y="3135249"/>
            <a:ext cx="1238775" cy="332906"/>
          </a:xfrm>
          <a:prstGeom prst="rightArrow">
            <a:avLst/>
          </a:prstGeom>
          <a:solidFill>
            <a:schemeClr val="accent3"/>
          </a:solidFill>
          <a:ln w="381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graphicFrame>
        <p:nvGraphicFramePr>
          <p:cNvPr id="4" name="Table 11">
            <a:extLst>
              <a:ext uri="{FF2B5EF4-FFF2-40B4-BE49-F238E27FC236}">
                <a16:creationId xmlns:a16="http://schemas.microsoft.com/office/drawing/2014/main" id="{3325F1F3-DF97-935D-6D31-B78116582898}"/>
              </a:ext>
            </a:extLst>
          </p:cNvPr>
          <p:cNvGraphicFramePr>
            <a:graphicFrameLocks noGrp="1"/>
          </p:cNvGraphicFramePr>
          <p:nvPr/>
        </p:nvGraphicFramePr>
        <p:xfrm>
          <a:off x="3274194" y="2532409"/>
          <a:ext cx="1129490" cy="250190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{9D7B26C5-4107-4FEC-AEDC-1716B250A1EF}</a:tableStyleId>
              </a:tblPr>
              <a:tblGrid>
                <a:gridCol w="225898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620521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80052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62951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17346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322286"/>
                  </a:ext>
                </a:extLst>
              </a:tr>
            </a:tbl>
          </a:graphicData>
        </a:graphic>
      </p:graphicFrame>
      <p:graphicFrame>
        <p:nvGraphicFramePr>
          <p:cNvPr id="6" name="Table 11">
            <a:extLst>
              <a:ext uri="{FF2B5EF4-FFF2-40B4-BE49-F238E27FC236}">
                <a16:creationId xmlns:a16="http://schemas.microsoft.com/office/drawing/2014/main" id="{908D690F-2D29-B320-AB61-477229401F9F}"/>
              </a:ext>
            </a:extLst>
          </p:cNvPr>
          <p:cNvGraphicFramePr>
            <a:graphicFrameLocks noGrp="1"/>
          </p:cNvGraphicFramePr>
          <p:nvPr/>
        </p:nvGraphicFramePr>
        <p:xfrm>
          <a:off x="426412" y="2532409"/>
          <a:ext cx="1466094" cy="150114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{9D7B26C5-4107-4FEC-AEDC-1716B250A1EF}</a:tableStyleId>
              </a:tblPr>
              <a:tblGrid>
                <a:gridCol w="209442">
                  <a:extLst>
                    <a:ext uri="{9D8B030D-6E8A-4147-A177-3AD203B41FA5}">
                      <a16:colId xmlns:a16="http://schemas.microsoft.com/office/drawing/2014/main" val="1246919000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296973828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620521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</a:tbl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8C98FA6F-0574-9F34-49D0-45EADA118ECD}"/>
              </a:ext>
            </a:extLst>
          </p:cNvPr>
          <p:cNvSpPr/>
          <p:nvPr/>
        </p:nvSpPr>
        <p:spPr>
          <a:xfrm>
            <a:off x="41989" y="2036993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Source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F178CE2-8997-B5E0-8DF4-B6614F5D5548}"/>
              </a:ext>
            </a:extLst>
          </p:cNvPr>
          <p:cNvSpPr/>
          <p:nvPr/>
        </p:nvSpPr>
        <p:spPr>
          <a:xfrm>
            <a:off x="2702281" y="2054699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Results</a:t>
            </a: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1668E832-25E3-B4B8-342D-2D34D8947211}"/>
              </a:ext>
            </a:extLst>
          </p:cNvPr>
          <p:cNvSpPr/>
          <p:nvPr/>
        </p:nvSpPr>
        <p:spPr bwMode="auto">
          <a:xfrm rot="19710534">
            <a:off x="4811063" y="2101789"/>
            <a:ext cx="1968190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6C004CD5-97E7-E481-B1A7-0BEA8004D2DB}"/>
              </a:ext>
            </a:extLst>
          </p:cNvPr>
          <p:cNvSpPr/>
          <p:nvPr/>
        </p:nvSpPr>
        <p:spPr bwMode="auto">
          <a:xfrm rot="1935691">
            <a:off x="4770437" y="4113712"/>
            <a:ext cx="2170358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67FFCAB6-2527-272E-6234-41568DE7EB8C}"/>
              </a:ext>
            </a:extLst>
          </p:cNvPr>
          <p:cNvSpPr/>
          <p:nvPr/>
        </p:nvSpPr>
        <p:spPr bwMode="auto">
          <a:xfrm>
            <a:off x="4963764" y="3038228"/>
            <a:ext cx="3565443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Graphic 37" descr="Office worker female with solid fill">
            <a:extLst>
              <a:ext uri="{FF2B5EF4-FFF2-40B4-BE49-F238E27FC236}">
                <a16:creationId xmlns:a16="http://schemas.microsoft.com/office/drawing/2014/main" id="{978F3333-DFBB-8B0F-4BD0-788B194FE5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54371" y="4607165"/>
            <a:ext cx="1554281" cy="155428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08E2812-B56C-0458-4D4A-FB27DE9B87B1}"/>
              </a:ext>
            </a:extLst>
          </p:cNvPr>
          <p:cNvSpPr/>
          <p:nvPr/>
        </p:nvSpPr>
        <p:spPr>
          <a:xfrm>
            <a:off x="6096000" y="6168862"/>
            <a:ext cx="19161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Study Report</a:t>
            </a: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6869792F-FD73-3AB0-5EC9-CA0FD4293B3E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74" y="4400530"/>
            <a:ext cx="1554280" cy="234761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F4C088FE-64C0-6D20-9512-CDFB74DE1154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475" y="2048010"/>
            <a:ext cx="1967318" cy="13751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4BD126D-7BFD-55A5-A696-464FADF644A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/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507" y="2447693"/>
            <a:ext cx="1970705" cy="13751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B23E90ED-A22F-8999-5AF2-CD80AAAD5308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accent1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691" y="132058"/>
            <a:ext cx="1990943" cy="173785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A12AA28-CC1D-DA1C-8B41-B67C77F1A16F}"/>
              </a:ext>
            </a:extLst>
          </p:cNvPr>
          <p:cNvSpPr/>
          <p:nvPr/>
        </p:nvSpPr>
        <p:spPr>
          <a:xfrm>
            <a:off x="9535754" y="3742162"/>
            <a:ext cx="19161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Presentation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E69E9C-FD43-8CDB-F8EA-3ED75200118B}"/>
              </a:ext>
            </a:extLst>
          </p:cNvPr>
          <p:cNvSpPr/>
          <p:nvPr/>
        </p:nvSpPr>
        <p:spPr>
          <a:xfrm>
            <a:off x="6407007" y="1905933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Publication</a:t>
            </a:r>
          </a:p>
        </p:txBody>
      </p:sp>
      <p:pic>
        <p:nvPicPr>
          <p:cNvPr id="19" name="Graphic 18" descr="Programmer female with solid fill">
            <a:extLst>
              <a:ext uri="{FF2B5EF4-FFF2-40B4-BE49-F238E27FC236}">
                <a16:creationId xmlns:a16="http://schemas.microsoft.com/office/drawing/2014/main" id="{325E43A5-E25E-5752-AC93-AD0D3D771D3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094578" y="254043"/>
            <a:ext cx="1444113" cy="1444113"/>
          </a:xfrm>
          <a:prstGeom prst="rect">
            <a:avLst/>
          </a:prstGeom>
        </p:spPr>
      </p:pic>
      <p:pic>
        <p:nvPicPr>
          <p:cNvPr id="20" name="Graphic 19" descr="Scientist male with solid fill">
            <a:extLst>
              <a:ext uri="{FF2B5EF4-FFF2-40B4-BE49-F238E27FC236}">
                <a16:creationId xmlns:a16="http://schemas.microsoft.com/office/drawing/2014/main" id="{D44C919B-7345-0A49-65D4-6C1EC12415D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406416" y="2479098"/>
            <a:ext cx="1451166" cy="145116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D45260C-6E8F-9763-F64E-0C3C5116FCDB}"/>
              </a:ext>
            </a:extLst>
          </p:cNvPr>
          <p:cNvGrpSpPr/>
          <p:nvPr/>
        </p:nvGrpSpPr>
        <p:grpSpPr>
          <a:xfrm>
            <a:off x="3028460" y="5091789"/>
            <a:ext cx="1554281" cy="602975"/>
            <a:chOff x="7602293" y="5360926"/>
            <a:chExt cx="2449830" cy="914400"/>
          </a:xfrm>
        </p:grpSpPr>
        <p:pic>
          <p:nvPicPr>
            <p:cNvPr id="3" name="Graphic 2" descr="User with solid fill">
              <a:extLst>
                <a:ext uri="{FF2B5EF4-FFF2-40B4-BE49-F238E27FC236}">
                  <a16:creationId xmlns:a16="http://schemas.microsoft.com/office/drawing/2014/main" id="{BAE3D71A-AB5F-35C1-DCC9-D728F3D1DE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7602293" y="5360926"/>
              <a:ext cx="914400" cy="914400"/>
            </a:xfrm>
            <a:prstGeom prst="rect">
              <a:avLst/>
            </a:prstGeom>
          </p:spPr>
        </p:pic>
        <p:pic>
          <p:nvPicPr>
            <p:cNvPr id="8" name="Graphic 7" descr="User with solid fill">
              <a:extLst>
                <a:ext uri="{FF2B5EF4-FFF2-40B4-BE49-F238E27FC236}">
                  <a16:creationId xmlns:a16="http://schemas.microsoft.com/office/drawing/2014/main" id="{3F699E43-05B7-953D-F173-F6865264C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8370008" y="5360926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 with solid fill">
              <a:extLst>
                <a:ext uri="{FF2B5EF4-FFF2-40B4-BE49-F238E27FC236}">
                  <a16:creationId xmlns:a16="http://schemas.microsoft.com/office/drawing/2014/main" id="{73F3E079-EC5A-52F4-5C16-3ACB955E1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137723" y="5360926"/>
              <a:ext cx="914400" cy="91440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F656B6F-3A5C-B46B-9C9A-78B4AB9D5EFC}"/>
              </a:ext>
            </a:extLst>
          </p:cNvPr>
          <p:cNvGrpSpPr/>
          <p:nvPr/>
        </p:nvGrpSpPr>
        <p:grpSpPr>
          <a:xfrm>
            <a:off x="269885" y="4067300"/>
            <a:ext cx="1779147" cy="721996"/>
            <a:chOff x="1672590" y="5351736"/>
            <a:chExt cx="2964852" cy="1248665"/>
          </a:xfrm>
        </p:grpSpPr>
        <p:pic>
          <p:nvPicPr>
            <p:cNvPr id="12" name="Graphic 11" descr="Group with solid fill">
              <a:extLst>
                <a:ext uri="{FF2B5EF4-FFF2-40B4-BE49-F238E27FC236}">
                  <a16:creationId xmlns:a16="http://schemas.microsoft.com/office/drawing/2014/main" id="{1AE7E5EC-E43B-6FAB-36AC-1E8027BEB4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1672590" y="5360926"/>
              <a:ext cx="914400" cy="914400"/>
            </a:xfrm>
            <a:prstGeom prst="rect">
              <a:avLst/>
            </a:prstGeom>
          </p:spPr>
        </p:pic>
        <p:pic>
          <p:nvPicPr>
            <p:cNvPr id="14" name="Graphic 13" descr="Group with solid fill">
              <a:extLst>
                <a:ext uri="{FF2B5EF4-FFF2-40B4-BE49-F238E27FC236}">
                  <a16:creationId xmlns:a16="http://schemas.microsoft.com/office/drawing/2014/main" id="{F4C60814-03DC-7192-197B-8E1B4E63F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2598420" y="5360926"/>
              <a:ext cx="914400" cy="914400"/>
            </a:xfrm>
            <a:prstGeom prst="rect">
              <a:avLst/>
            </a:prstGeom>
          </p:spPr>
        </p:pic>
        <p:pic>
          <p:nvPicPr>
            <p:cNvPr id="21" name="Graphic 20" descr="Group with solid fill">
              <a:extLst>
                <a:ext uri="{FF2B5EF4-FFF2-40B4-BE49-F238E27FC236}">
                  <a16:creationId xmlns:a16="http://schemas.microsoft.com/office/drawing/2014/main" id="{97BF6200-DE16-3FF8-9279-F57D49ADE9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3512820" y="5351736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Group with solid fill">
              <a:extLst>
                <a:ext uri="{FF2B5EF4-FFF2-40B4-BE49-F238E27FC236}">
                  <a16:creationId xmlns:a16="http://schemas.microsoft.com/office/drawing/2014/main" id="{3EBE64A1-FD0A-C7F6-928A-87BCF5AF9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1882812" y="568600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Group with solid fill">
              <a:extLst>
                <a:ext uri="{FF2B5EF4-FFF2-40B4-BE49-F238E27FC236}">
                  <a16:creationId xmlns:a16="http://schemas.microsoft.com/office/drawing/2014/main" id="{A84759C5-B78C-AA76-4E97-783624A799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2808642" y="5686001"/>
              <a:ext cx="914400" cy="914400"/>
            </a:xfrm>
            <a:prstGeom prst="rect">
              <a:avLst/>
            </a:prstGeom>
          </p:spPr>
        </p:pic>
        <p:pic>
          <p:nvPicPr>
            <p:cNvPr id="26" name="Graphic 25" descr="Group with solid fill">
              <a:extLst>
                <a:ext uri="{FF2B5EF4-FFF2-40B4-BE49-F238E27FC236}">
                  <a16:creationId xmlns:a16="http://schemas.microsoft.com/office/drawing/2014/main" id="{3186BDE3-EB7B-5136-BB54-8C1FD8BC1511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/>
            </a:stretch>
          </p:blipFill>
          <p:spPr>
            <a:xfrm>
              <a:off x="3723042" y="5676811"/>
              <a:ext cx="914400" cy="914400"/>
            </a:xfrm>
            <a:prstGeom prst="rect">
              <a:avLst/>
            </a:prstGeom>
          </p:spPr>
        </p:pic>
      </p:grp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5C37FDD4-2654-C0A2-F860-A951546B2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Arrow: Right 41">
            <a:extLst>
              <a:ext uri="{FF2B5EF4-FFF2-40B4-BE49-F238E27FC236}">
                <a16:creationId xmlns:a16="http://schemas.microsoft.com/office/drawing/2014/main" id="{3C0EF53E-4E7E-CEF8-45C7-44865BCFA8B9}"/>
              </a:ext>
            </a:extLst>
          </p:cNvPr>
          <p:cNvSpPr/>
          <p:nvPr/>
        </p:nvSpPr>
        <p:spPr bwMode="auto">
          <a:xfrm rot="19710534">
            <a:off x="4811063" y="2101789"/>
            <a:ext cx="1968190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758F0587-9E70-A7D2-9A7A-29E36B1B125A}"/>
              </a:ext>
            </a:extLst>
          </p:cNvPr>
          <p:cNvSpPr/>
          <p:nvPr/>
        </p:nvSpPr>
        <p:spPr bwMode="auto">
          <a:xfrm rot="1935691">
            <a:off x="4770437" y="4113712"/>
            <a:ext cx="2170358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EC5196D7-843D-AAF5-8930-0976CF78C10C}"/>
              </a:ext>
            </a:extLst>
          </p:cNvPr>
          <p:cNvSpPr/>
          <p:nvPr/>
        </p:nvSpPr>
        <p:spPr bwMode="auto">
          <a:xfrm>
            <a:off x="4963764" y="3038228"/>
            <a:ext cx="3565443" cy="332906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7" name="Graphic 46" descr="Office worker female with solid fill">
            <a:extLst>
              <a:ext uri="{FF2B5EF4-FFF2-40B4-BE49-F238E27FC236}">
                <a16:creationId xmlns:a16="http://schemas.microsoft.com/office/drawing/2014/main" id="{6568F4A7-0613-3B6D-93A1-97D00F9CAB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54371" y="4607165"/>
            <a:ext cx="1554281" cy="1554281"/>
          </a:xfrm>
          <a:prstGeom prst="rect">
            <a:avLst/>
          </a:prstGeom>
        </p:spPr>
      </p:pic>
      <p:pic>
        <p:nvPicPr>
          <p:cNvPr id="3" name="Picture 2" descr="A hexagon with white text&#10;&#10;Description automatically generated">
            <a:extLst>
              <a:ext uri="{FF2B5EF4-FFF2-40B4-BE49-F238E27FC236}">
                <a16:creationId xmlns:a16="http://schemas.microsoft.com/office/drawing/2014/main" id="{22A07B51-0960-547C-C8A7-810CB1B30E3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126" y="1681461"/>
            <a:ext cx="827840" cy="948170"/>
          </a:xfrm>
          <a:prstGeom prst="rect">
            <a:avLst/>
          </a:prstGeom>
        </p:spPr>
      </p:pic>
      <p:pic>
        <p:nvPicPr>
          <p:cNvPr id="5" name="Picture 4" descr="A hexagon with white text&#10;&#10;Description automatically generated">
            <a:extLst>
              <a:ext uri="{FF2B5EF4-FFF2-40B4-BE49-F238E27FC236}">
                <a16:creationId xmlns:a16="http://schemas.microsoft.com/office/drawing/2014/main" id="{1051F76A-1F23-EE75-F97A-718A019F650F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FF0000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246" y="2808894"/>
            <a:ext cx="827840" cy="948170"/>
          </a:xfrm>
          <a:prstGeom prst="rect">
            <a:avLst/>
          </a:prstGeom>
        </p:spPr>
      </p:pic>
      <p:pic>
        <p:nvPicPr>
          <p:cNvPr id="8" name="Picture 7" descr="A hexagon with white text&#10;&#10;Description automatically generated">
            <a:extLst>
              <a:ext uri="{FF2B5EF4-FFF2-40B4-BE49-F238E27FC236}">
                <a16:creationId xmlns:a16="http://schemas.microsoft.com/office/drawing/2014/main" id="{9E2C14A0-1829-BF0A-CDC1-A324664A5C46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373" y="3851513"/>
            <a:ext cx="827840" cy="948170"/>
          </a:xfrm>
          <a:prstGeom prst="rect">
            <a:avLst/>
          </a:prstGeom>
        </p:spPr>
      </p:pic>
      <p:sp>
        <p:nvSpPr>
          <p:cNvPr id="48" name="Arrow: Right 47">
            <a:extLst>
              <a:ext uri="{FF2B5EF4-FFF2-40B4-BE49-F238E27FC236}">
                <a16:creationId xmlns:a16="http://schemas.microsoft.com/office/drawing/2014/main" id="{2AE1F694-9E86-F9AF-BBC2-ECF8BC7FCCAE}"/>
              </a:ext>
            </a:extLst>
          </p:cNvPr>
          <p:cNvSpPr/>
          <p:nvPr/>
        </p:nvSpPr>
        <p:spPr bwMode="auto">
          <a:xfrm>
            <a:off x="1968881" y="3135249"/>
            <a:ext cx="1238775" cy="332906"/>
          </a:xfrm>
          <a:prstGeom prst="rightArrow">
            <a:avLst/>
          </a:prstGeom>
          <a:solidFill>
            <a:schemeClr val="accent3"/>
          </a:solidFill>
          <a:ln w="381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80970" indent="-180970" algn="ctr" eaLnBrk="0" hangingPunct="0">
              <a:buClr>
                <a:schemeClr val="bg1"/>
              </a:buClr>
              <a:buFont typeface="Arial" pitchFamily="34" charset="0"/>
              <a:buChar char="–"/>
            </a:pPr>
            <a:endParaRPr lang="en-GB" sz="600" b="1" kern="0" err="1">
              <a:solidFill>
                <a:srgbClr val="FFFFFF"/>
              </a:solidFill>
              <a:latin typeface="Arial"/>
            </a:endParaRPr>
          </a:p>
        </p:txBody>
      </p:sp>
      <p:graphicFrame>
        <p:nvGraphicFramePr>
          <p:cNvPr id="49" name="Table 11">
            <a:extLst>
              <a:ext uri="{FF2B5EF4-FFF2-40B4-BE49-F238E27FC236}">
                <a16:creationId xmlns:a16="http://schemas.microsoft.com/office/drawing/2014/main" id="{31AB0ACA-E139-851D-730A-E99D34142DED}"/>
              </a:ext>
            </a:extLst>
          </p:cNvPr>
          <p:cNvGraphicFramePr>
            <a:graphicFrameLocks noGrp="1"/>
          </p:cNvGraphicFramePr>
          <p:nvPr/>
        </p:nvGraphicFramePr>
        <p:xfrm>
          <a:off x="3274194" y="2532409"/>
          <a:ext cx="1129490" cy="250190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{9D7B26C5-4107-4FEC-AEDC-1716B250A1EF}</a:tableStyleId>
              </a:tblPr>
              <a:tblGrid>
                <a:gridCol w="225898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225898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620521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80052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462951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173460"/>
                  </a:ext>
                </a:extLst>
              </a:tr>
              <a:tr h="25019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322286"/>
                  </a:ext>
                </a:extLst>
              </a:tr>
            </a:tbl>
          </a:graphicData>
        </a:graphic>
      </p:graphicFrame>
      <p:graphicFrame>
        <p:nvGraphicFramePr>
          <p:cNvPr id="50" name="Table 11">
            <a:extLst>
              <a:ext uri="{FF2B5EF4-FFF2-40B4-BE49-F238E27FC236}">
                <a16:creationId xmlns:a16="http://schemas.microsoft.com/office/drawing/2014/main" id="{7D3FAB4E-EB70-3A27-86E9-978F73F09EA4}"/>
              </a:ext>
            </a:extLst>
          </p:cNvPr>
          <p:cNvGraphicFramePr>
            <a:graphicFrameLocks noGrp="1"/>
          </p:cNvGraphicFramePr>
          <p:nvPr/>
        </p:nvGraphicFramePr>
        <p:xfrm>
          <a:off x="426412" y="2532409"/>
          <a:ext cx="1466094" cy="150114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{9D7B26C5-4107-4FEC-AEDC-1716B250A1EF}</a:tableStyleId>
              </a:tblPr>
              <a:tblGrid>
                <a:gridCol w="209442">
                  <a:extLst>
                    <a:ext uri="{9D8B030D-6E8A-4147-A177-3AD203B41FA5}">
                      <a16:colId xmlns:a16="http://schemas.microsoft.com/office/drawing/2014/main" val="1246919000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296973828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4215261781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364353816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153357452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481598670"/>
                    </a:ext>
                  </a:extLst>
                </a:gridCol>
                <a:gridCol w="209442">
                  <a:extLst>
                    <a:ext uri="{9D8B030D-6E8A-4147-A177-3AD203B41FA5}">
                      <a16:colId xmlns:a16="http://schemas.microsoft.com/office/drawing/2014/main" val="3422648512"/>
                    </a:ext>
                  </a:extLst>
                </a:gridCol>
              </a:tblGrid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1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8363088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097205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922133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620521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246490"/>
                  </a:ext>
                </a:extLst>
              </a:tr>
              <a:tr h="219110"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endParaRPr lang="en-GB" sz="16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524636"/>
                  </a:ext>
                </a:extLst>
              </a:tr>
            </a:tbl>
          </a:graphicData>
        </a:graphic>
      </p:graphicFrame>
      <p:sp>
        <p:nvSpPr>
          <p:cNvPr id="51" name="Rectangle 50">
            <a:extLst>
              <a:ext uri="{FF2B5EF4-FFF2-40B4-BE49-F238E27FC236}">
                <a16:creationId xmlns:a16="http://schemas.microsoft.com/office/drawing/2014/main" id="{1F685D76-37AC-61DE-2198-47978F08C9C2}"/>
              </a:ext>
            </a:extLst>
          </p:cNvPr>
          <p:cNvSpPr/>
          <p:nvPr/>
        </p:nvSpPr>
        <p:spPr>
          <a:xfrm>
            <a:off x="41989" y="2036993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Source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0C45B4C-08F8-D54B-EFA6-CAC4C0BCE473}"/>
              </a:ext>
            </a:extLst>
          </p:cNvPr>
          <p:cNvSpPr/>
          <p:nvPr/>
        </p:nvSpPr>
        <p:spPr>
          <a:xfrm>
            <a:off x="2702281" y="2054699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Results</a:t>
            </a:r>
          </a:p>
        </p:txBody>
      </p:sp>
      <p:pic>
        <p:nvPicPr>
          <p:cNvPr id="11" name="Picture 10" descr="A hexagon with white text&#10;&#10;Description automatically generated">
            <a:extLst>
              <a:ext uri="{FF2B5EF4-FFF2-40B4-BE49-F238E27FC236}">
                <a16:creationId xmlns:a16="http://schemas.microsoft.com/office/drawing/2014/main" id="{A45E4D72-FA52-2F88-39CF-002AE9F1B88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254" y="2574880"/>
            <a:ext cx="1129490" cy="12936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2D3947E-1BCB-D38E-5D26-B7617D031854}"/>
              </a:ext>
            </a:extLst>
          </p:cNvPr>
          <p:cNvSpPr/>
          <p:nvPr/>
        </p:nvSpPr>
        <p:spPr>
          <a:xfrm>
            <a:off x="6096000" y="6168862"/>
            <a:ext cx="19161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Study Report</a:t>
            </a:r>
          </a:p>
        </p:txBody>
      </p:sp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4ED76C65-B1C1-A2C5-97A4-75B1671358AA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chemeClr val="accent4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74" y="4400530"/>
            <a:ext cx="1554280" cy="234761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table with numbers and letters&#10;&#10;Description automatically generated">
            <a:extLst>
              <a:ext uri="{FF2B5EF4-FFF2-40B4-BE49-F238E27FC236}">
                <a16:creationId xmlns:a16="http://schemas.microsoft.com/office/drawing/2014/main" id="{618D85D9-4B0A-5EE7-259E-E767D73F4653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/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475" y="2048010"/>
            <a:ext cx="1967318" cy="13751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6" name="Picture 15" descr="A screenshot of a computer&#10;&#10;Description automatically generated">
            <a:extLst>
              <a:ext uri="{FF2B5EF4-FFF2-40B4-BE49-F238E27FC236}">
                <a16:creationId xmlns:a16="http://schemas.microsoft.com/office/drawing/2014/main" id="{3852AE0D-F764-3252-7330-AD6B5CE17D20}"/>
              </a:ext>
            </a:extLst>
          </p:cNvPr>
          <p:cNvPicPr>
            <a:picLocks noChangeAspect="1"/>
          </p:cNvPicPr>
          <p:nvPr/>
        </p:nvPicPr>
        <p:blipFill>
          <a:blip r:embed="rId15">
            <a:alphaModFix/>
            <a:duotone>
              <a:prstClr val="black"/>
              <a:srgbClr val="C000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3507" y="2447693"/>
            <a:ext cx="1970705" cy="13751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E83FD916-F335-A67F-CDE6-AD9D4B8C084B}"/>
              </a:ext>
            </a:extLst>
          </p:cNvPr>
          <p:cNvPicPr>
            <a:picLocks noChangeAspect="1"/>
          </p:cNvPicPr>
          <p:nvPr/>
        </p:nvPicPr>
        <p:blipFill>
          <a:blip r:embed="rId17">
            <a:duotone>
              <a:prstClr val="black"/>
              <a:schemeClr val="accent1">
                <a:lumMod val="40000"/>
                <a:lumOff val="6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691" y="132058"/>
            <a:ext cx="1990943" cy="173785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D248-3561-D695-84D6-9C200DD07D3D}"/>
              </a:ext>
            </a:extLst>
          </p:cNvPr>
          <p:cNvSpPr/>
          <p:nvPr/>
        </p:nvSpPr>
        <p:spPr>
          <a:xfrm>
            <a:off x="9535754" y="3742162"/>
            <a:ext cx="19161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Presentation</a:t>
            </a:r>
          </a:p>
        </p:txBody>
      </p:sp>
      <p:pic>
        <p:nvPicPr>
          <p:cNvPr id="19" name="Graphic 18" descr="Programmer female with solid fill">
            <a:extLst>
              <a:ext uri="{FF2B5EF4-FFF2-40B4-BE49-F238E27FC236}">
                <a16:creationId xmlns:a16="http://schemas.microsoft.com/office/drawing/2014/main" id="{D58E1009-7D15-4244-9617-FA618320A25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6094578" y="254043"/>
            <a:ext cx="1444113" cy="1444113"/>
          </a:xfrm>
          <a:prstGeom prst="rect">
            <a:avLst/>
          </a:prstGeom>
        </p:spPr>
      </p:pic>
      <p:pic>
        <p:nvPicPr>
          <p:cNvPr id="20" name="Graphic 19" descr="Scientist male with solid fill">
            <a:extLst>
              <a:ext uri="{FF2B5EF4-FFF2-40B4-BE49-F238E27FC236}">
                <a16:creationId xmlns:a16="http://schemas.microsoft.com/office/drawing/2014/main" id="{BC8EF30E-C98B-17C1-F6E0-EEE4A92B0E90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8406416" y="2479098"/>
            <a:ext cx="1451166" cy="145116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B71114F-54CA-AD90-B265-B1ABFF81C344}"/>
              </a:ext>
            </a:extLst>
          </p:cNvPr>
          <p:cNvSpPr/>
          <p:nvPr/>
        </p:nvSpPr>
        <p:spPr>
          <a:xfrm>
            <a:off x="6407007" y="1905933"/>
            <a:ext cx="23271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/>
              <a:t>Publication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600A89-6969-701F-5303-BC50A0F3DA21}"/>
              </a:ext>
            </a:extLst>
          </p:cNvPr>
          <p:cNvGrpSpPr/>
          <p:nvPr/>
        </p:nvGrpSpPr>
        <p:grpSpPr>
          <a:xfrm>
            <a:off x="3028460" y="5091789"/>
            <a:ext cx="1554281" cy="602975"/>
            <a:chOff x="7602293" y="5360926"/>
            <a:chExt cx="2449830" cy="914400"/>
          </a:xfrm>
        </p:grpSpPr>
        <p:pic>
          <p:nvPicPr>
            <p:cNvPr id="4" name="Graphic 3" descr="User with solid fill">
              <a:extLst>
                <a:ext uri="{FF2B5EF4-FFF2-40B4-BE49-F238E27FC236}">
                  <a16:creationId xmlns:a16="http://schemas.microsoft.com/office/drawing/2014/main" id="{FB9F5B33-61AF-4704-B77A-375C73E47E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3"/>
                </a:ext>
              </a:extLst>
            </a:blip>
            <a:stretch>
              <a:fillRect/>
            </a:stretch>
          </p:blipFill>
          <p:spPr>
            <a:xfrm>
              <a:off x="7602293" y="5360926"/>
              <a:ext cx="914400" cy="914400"/>
            </a:xfrm>
            <a:prstGeom prst="rect">
              <a:avLst/>
            </a:prstGeom>
          </p:spPr>
        </p:pic>
        <p:pic>
          <p:nvPicPr>
            <p:cNvPr id="9" name="Graphic 8" descr="User with solid fill">
              <a:extLst>
                <a:ext uri="{FF2B5EF4-FFF2-40B4-BE49-F238E27FC236}">
                  <a16:creationId xmlns:a16="http://schemas.microsoft.com/office/drawing/2014/main" id="{745BA1D3-A39D-6AC8-730C-EA326419E1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5"/>
                </a:ext>
              </a:extLst>
            </a:blip>
            <a:stretch>
              <a:fillRect/>
            </a:stretch>
          </p:blipFill>
          <p:spPr>
            <a:xfrm>
              <a:off x="8370008" y="5360926"/>
              <a:ext cx="914400" cy="914400"/>
            </a:xfrm>
            <a:prstGeom prst="rect">
              <a:avLst/>
            </a:prstGeom>
          </p:spPr>
        </p:pic>
        <p:pic>
          <p:nvPicPr>
            <p:cNvPr id="10" name="Graphic 9" descr="User with solid fill">
              <a:extLst>
                <a:ext uri="{FF2B5EF4-FFF2-40B4-BE49-F238E27FC236}">
                  <a16:creationId xmlns:a16="http://schemas.microsoft.com/office/drawing/2014/main" id="{310B7836-7DC9-C279-0F71-F4CD815CB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7"/>
                </a:ext>
              </a:extLst>
            </a:blip>
            <a:stretch>
              <a:fillRect/>
            </a:stretch>
          </p:blipFill>
          <p:spPr>
            <a:xfrm>
              <a:off x="9137723" y="5360926"/>
              <a:ext cx="914400" cy="9144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450851-A5C7-6560-1205-12EFA24E7580}"/>
              </a:ext>
            </a:extLst>
          </p:cNvPr>
          <p:cNvGrpSpPr/>
          <p:nvPr/>
        </p:nvGrpSpPr>
        <p:grpSpPr>
          <a:xfrm>
            <a:off x="269885" y="4067300"/>
            <a:ext cx="1779147" cy="721996"/>
            <a:chOff x="1672590" y="5351736"/>
            <a:chExt cx="2964852" cy="1248665"/>
          </a:xfrm>
        </p:grpSpPr>
        <p:pic>
          <p:nvPicPr>
            <p:cNvPr id="13" name="Graphic 12" descr="Group with solid fill">
              <a:extLst>
                <a:ext uri="{FF2B5EF4-FFF2-40B4-BE49-F238E27FC236}">
                  <a16:creationId xmlns:a16="http://schemas.microsoft.com/office/drawing/2014/main" id="{64B1D691-8FF2-2186-7950-5F9F68E1EA3E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1672590" y="5360926"/>
              <a:ext cx="914400" cy="914400"/>
            </a:xfrm>
            <a:prstGeom prst="rect">
              <a:avLst/>
            </a:prstGeom>
          </p:spPr>
        </p:pic>
        <p:pic>
          <p:nvPicPr>
            <p:cNvPr id="15" name="Graphic 14" descr="Group with solid fill">
              <a:extLst>
                <a:ext uri="{FF2B5EF4-FFF2-40B4-BE49-F238E27FC236}">
                  <a16:creationId xmlns:a16="http://schemas.microsoft.com/office/drawing/2014/main" id="{37FE9B42-13C7-174D-DCDD-57C8FBF04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2598420" y="5360926"/>
              <a:ext cx="914400" cy="914400"/>
            </a:xfrm>
            <a:prstGeom prst="rect">
              <a:avLst/>
            </a:prstGeom>
          </p:spPr>
        </p:pic>
        <p:pic>
          <p:nvPicPr>
            <p:cNvPr id="22" name="Graphic 21" descr="Group with solid fill">
              <a:extLst>
                <a:ext uri="{FF2B5EF4-FFF2-40B4-BE49-F238E27FC236}">
                  <a16:creationId xmlns:a16="http://schemas.microsoft.com/office/drawing/2014/main" id="{9F850E47-BCA4-310E-BA7A-E628BBBF1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3512820" y="5351736"/>
              <a:ext cx="914400" cy="914400"/>
            </a:xfrm>
            <a:prstGeom prst="rect">
              <a:avLst/>
            </a:prstGeom>
          </p:spPr>
        </p:pic>
        <p:pic>
          <p:nvPicPr>
            <p:cNvPr id="23" name="Graphic 22" descr="Group with solid fill">
              <a:extLst>
                <a:ext uri="{FF2B5EF4-FFF2-40B4-BE49-F238E27FC236}">
                  <a16:creationId xmlns:a16="http://schemas.microsoft.com/office/drawing/2014/main" id="{04C5A22A-00C7-4359-C7CC-12EB6E0DFE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9"/>
                </a:ext>
              </a:extLst>
            </a:blip>
            <a:stretch>
              <a:fillRect/>
            </a:stretch>
          </p:blipFill>
          <p:spPr>
            <a:xfrm>
              <a:off x="1882812" y="5686001"/>
              <a:ext cx="914400" cy="914400"/>
            </a:xfrm>
            <a:prstGeom prst="rect">
              <a:avLst/>
            </a:prstGeom>
          </p:spPr>
        </p:pic>
        <p:pic>
          <p:nvPicPr>
            <p:cNvPr id="24" name="Graphic 23" descr="Group with solid fill">
              <a:extLst>
                <a:ext uri="{FF2B5EF4-FFF2-40B4-BE49-F238E27FC236}">
                  <a16:creationId xmlns:a16="http://schemas.microsoft.com/office/drawing/2014/main" id="{B111B338-4694-4941-EAFD-B86456C0E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1"/>
                </a:ext>
              </a:extLst>
            </a:blip>
            <a:stretch>
              <a:fillRect/>
            </a:stretch>
          </p:blipFill>
          <p:spPr>
            <a:xfrm>
              <a:off x="2808642" y="5686001"/>
              <a:ext cx="914400" cy="914400"/>
            </a:xfrm>
            <a:prstGeom prst="rect">
              <a:avLst/>
            </a:prstGeom>
          </p:spPr>
        </p:pic>
        <p:pic>
          <p:nvPicPr>
            <p:cNvPr id="25" name="Graphic 24" descr="Group with solid fill">
              <a:extLst>
                <a:ext uri="{FF2B5EF4-FFF2-40B4-BE49-F238E27FC236}">
                  <a16:creationId xmlns:a16="http://schemas.microsoft.com/office/drawing/2014/main" id="{DC5BA81A-DE23-0F71-0991-F69E26425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3"/>
                </a:ext>
              </a:extLst>
            </a:blip>
            <a:stretch>
              <a:fillRect/>
            </a:stretch>
          </p:blipFill>
          <p:spPr>
            <a:xfrm>
              <a:off x="3723042" y="5676811"/>
              <a:ext cx="914400" cy="914400"/>
            </a:xfrm>
            <a:prstGeom prst="rect">
              <a:avLst/>
            </a:prstGeom>
          </p:spPr>
        </p:pic>
      </p:grp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1AE5A9F1-6590-3CB6-CFD7-D19132E6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BE942-4744-4F63-8605-0679E048D03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27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table with a number of x and x&#10;&#10;Description automatically generated with medium confidence">
            <a:extLst>
              <a:ext uri="{FF2B5EF4-FFF2-40B4-BE49-F238E27FC236}">
                <a16:creationId xmlns:a16="http://schemas.microsoft.com/office/drawing/2014/main" id="{0815D8D7-E7F9-BD5A-15D9-B751DF3A0B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535" y="1037750"/>
            <a:ext cx="5655334" cy="541269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hexagon with white text&#10;&#10;Description automatically generated">
            <a:extLst>
              <a:ext uri="{FF2B5EF4-FFF2-40B4-BE49-F238E27FC236}">
                <a16:creationId xmlns:a16="http://schemas.microsoft.com/office/drawing/2014/main" id="{AC309AD8-8919-FB73-D906-91DF168672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53" y="1763548"/>
            <a:ext cx="1616977" cy="18520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02129-25E9-1033-C9A7-05773FE7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0254-1610-4D98-B147-59DACFD2959D}" type="slidenum">
              <a:rPr lang="en-US" smtClean="0"/>
              <a:t>7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2C03E6A-710A-01A7-7E50-622AF8961ED4}"/>
              </a:ext>
            </a:extLst>
          </p:cNvPr>
          <p:cNvSpPr txBox="1">
            <a:spLocks/>
          </p:cNvSpPr>
          <p:nvPr/>
        </p:nvSpPr>
        <p:spPr>
          <a:xfrm>
            <a:off x="828107" y="161089"/>
            <a:ext cx="10435814" cy="822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Mock display during study planning</a:t>
            </a:r>
          </a:p>
        </p:txBody>
      </p:sp>
    </p:spTree>
    <p:extLst>
      <p:ext uri="{BB962C8B-B14F-4D97-AF65-F5344CB8AC3E}">
        <p14:creationId xmlns:p14="http://schemas.microsoft.com/office/powerpoint/2010/main" val="2486941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F67909A-9B1D-06FD-3BC7-F1656BC81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1042987"/>
            <a:ext cx="5495925" cy="54959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hexagon with white text&#10;&#10;Description automatically generated">
            <a:extLst>
              <a:ext uri="{FF2B5EF4-FFF2-40B4-BE49-F238E27FC236}">
                <a16:creationId xmlns:a16="http://schemas.microsoft.com/office/drawing/2014/main" id="{AC309AD8-8919-FB73-D906-91DF168672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53" y="1763548"/>
            <a:ext cx="1616977" cy="185200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02129-25E9-1033-C9A7-05773FE7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0254-1610-4D98-B147-59DACFD2959D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B9B55A-A084-03B5-46F5-6D0A5BFAD527}"/>
              </a:ext>
            </a:extLst>
          </p:cNvPr>
          <p:cNvSpPr txBox="1"/>
          <p:nvPr/>
        </p:nvSpPr>
        <p:spPr>
          <a:xfrm>
            <a:off x="1475213" y="3384569"/>
            <a:ext cx="1837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+ ARD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2C03E6A-710A-01A7-7E50-622AF8961ED4}"/>
              </a:ext>
            </a:extLst>
          </p:cNvPr>
          <p:cNvSpPr txBox="1">
            <a:spLocks/>
          </p:cNvSpPr>
          <p:nvPr/>
        </p:nvSpPr>
        <p:spPr>
          <a:xfrm>
            <a:off x="828107" y="161089"/>
            <a:ext cx="10435814" cy="822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Add the data when available</a:t>
            </a:r>
          </a:p>
        </p:txBody>
      </p:sp>
    </p:spTree>
    <p:extLst>
      <p:ext uri="{BB962C8B-B14F-4D97-AF65-F5344CB8AC3E}">
        <p14:creationId xmlns:p14="http://schemas.microsoft.com/office/powerpoint/2010/main" val="1370218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F67909A-9B1D-06FD-3BC7-F1656BC81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1042987"/>
            <a:ext cx="5495925" cy="54959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 descr="A hexagon with white text&#10;&#10;Description automatically generated">
            <a:extLst>
              <a:ext uri="{FF2B5EF4-FFF2-40B4-BE49-F238E27FC236}">
                <a16:creationId xmlns:a16="http://schemas.microsoft.com/office/drawing/2014/main" id="{AC309AD8-8919-FB73-D906-91DF168672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153" y="1763548"/>
            <a:ext cx="1616977" cy="1852009"/>
          </a:xfrm>
          <a:prstGeom prst="rect">
            <a:avLst/>
          </a:prstGeom>
        </p:spPr>
      </p:pic>
      <p:pic>
        <p:nvPicPr>
          <p:cNvPr id="5" name="Picture 4" descr="A hexagon with white text&#10;&#10;Description automatically generated">
            <a:extLst>
              <a:ext uri="{FF2B5EF4-FFF2-40B4-BE49-F238E27FC236}">
                <a16:creationId xmlns:a16="http://schemas.microsoft.com/office/drawing/2014/main" id="{EA65183E-5962-5C2A-3F97-6E30D7C845A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FF0000">
                <a:tint val="45000"/>
                <a:satMod val="400000"/>
              </a:srgb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007" y="1763391"/>
            <a:ext cx="1616976" cy="1852010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E837B916-3350-44D5-6485-14FF15F39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duotone>
              <a:prstClr val="black"/>
              <a:srgbClr val="7030A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412" y="1512218"/>
            <a:ext cx="2312995" cy="231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202129-25E9-1033-C9A7-05773FE77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E0254-1610-4D98-B147-59DACFD2959D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B9B55A-A084-03B5-46F5-6D0A5BFAD527}"/>
              </a:ext>
            </a:extLst>
          </p:cNvPr>
          <p:cNvSpPr txBox="1"/>
          <p:nvPr/>
        </p:nvSpPr>
        <p:spPr>
          <a:xfrm>
            <a:off x="1475213" y="3384569"/>
            <a:ext cx="1837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+ ARD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2C03E6A-710A-01A7-7E50-622AF8961ED4}"/>
              </a:ext>
            </a:extLst>
          </p:cNvPr>
          <p:cNvSpPr txBox="1">
            <a:spLocks/>
          </p:cNvSpPr>
          <p:nvPr/>
        </p:nvSpPr>
        <p:spPr>
          <a:xfrm>
            <a:off x="828107" y="161089"/>
            <a:ext cx="10435814" cy="822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Easy customizations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04B2236-01EA-D746-844F-823790607DF6}"/>
              </a:ext>
            </a:extLst>
          </p:cNvPr>
          <p:cNvGrpSpPr/>
          <p:nvPr/>
        </p:nvGrpSpPr>
        <p:grpSpPr>
          <a:xfrm>
            <a:off x="3209153" y="1042987"/>
            <a:ext cx="8322548" cy="5699442"/>
            <a:chOff x="3209153" y="1042987"/>
            <a:chExt cx="8322548" cy="5699442"/>
          </a:xfrm>
        </p:grpSpPr>
        <p:pic>
          <p:nvPicPr>
            <p:cNvPr id="24" name="Picture 23" descr="A table with numbers and letters&#10;&#10;Description automatically generated">
              <a:extLst>
                <a:ext uri="{FF2B5EF4-FFF2-40B4-BE49-F238E27FC236}">
                  <a16:creationId xmlns:a16="http://schemas.microsoft.com/office/drawing/2014/main" id="{128F8972-22B0-B61C-8B6A-1144CF073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9153" y="1042987"/>
              <a:ext cx="5542005" cy="429768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Picture 25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5E9A704C-8DF0-001D-361E-3A711ACEF85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0155" y="2075417"/>
              <a:ext cx="5551546" cy="4297680"/>
            </a:xfrm>
            <a:prstGeom prst="rect">
              <a:avLst/>
            </a:prstGeom>
            <a:ln>
              <a:solidFill>
                <a:schemeClr val="tx1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A2A1F89-94E9-7361-55F8-330A2D02EAC1}"/>
                </a:ext>
              </a:extLst>
            </p:cNvPr>
            <p:cNvSpPr txBox="1"/>
            <p:nvPr/>
          </p:nvSpPr>
          <p:spPr>
            <a:xfrm>
              <a:off x="3209153" y="5349253"/>
              <a:ext cx="2185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Page 1 of 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D9229E7-F466-2D19-BCA2-F4E38F89E13E}"/>
                </a:ext>
              </a:extLst>
            </p:cNvPr>
            <p:cNvSpPr txBox="1"/>
            <p:nvPr/>
          </p:nvSpPr>
          <p:spPr>
            <a:xfrm>
              <a:off x="6046014" y="6373097"/>
              <a:ext cx="21859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Courier New" panose="02070309020205020404" pitchFamily="49" charset="0"/>
                  <a:cs typeface="Courier New" panose="02070309020205020404" pitchFamily="49" charset="0"/>
                </a:rPr>
                <a:t>Page 2 of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821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1181</TotalTime>
  <Words>1761</Words>
  <Application>Microsoft Office PowerPoint</Application>
  <PresentationFormat>Widescreen</PresentationFormat>
  <Paragraphs>462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-apple-system</vt:lpstr>
      <vt:lpstr>Arial</vt:lpstr>
      <vt:lpstr>Calibri</vt:lpstr>
      <vt:lpstr>Calibri Light</vt:lpstr>
      <vt:lpstr>Consolas</vt:lpstr>
      <vt:lpstr>Courier New</vt:lpstr>
      <vt:lpstr>Office Theme</vt:lpstr>
      <vt:lpstr>Section 3: Tabling with ARDs: {tfrmt} and {gtsummary}</vt:lpstr>
      <vt:lpstr>Great, we have ARD’s, but you said we’d have tables</vt:lpstr>
      <vt:lpstr>Call back to Daniel’s tabling package visual to intro that we are going to talk about tfrmt and gtsummary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Tables parts </vt:lpstr>
      <vt:lpstr>Tables parts </vt:lpstr>
      <vt:lpstr>tfrmt with Analysis Results Data </vt:lpstr>
      <vt:lpstr>Value formatting </vt:lpstr>
      <vt:lpstr>Using the tfrmt</vt:lpstr>
      <vt:lpstr>PowerPoint Presentation</vt:lpstr>
      <vt:lpstr>Demo time! Follow along in 01-tfrmt_demo.R</vt:lpstr>
      <vt:lpstr>Your turn! Open 02-tfrmt-exercise.R Continue making the demographic table using {tfrmt} and {tfrmtbuilder}</vt:lpstr>
      <vt:lpstr>Bonus Exercises: 03-tfrmt-bonus.R</vt:lpstr>
      <vt:lpstr>Next up!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Becca Krouse</dc:creator>
  <cp:lastModifiedBy>Becca Krouse</cp:lastModifiedBy>
  <cp:revision>1</cp:revision>
  <dcterms:created xsi:type="dcterms:W3CDTF">2024-06-13T19:36:07Z</dcterms:created>
  <dcterms:modified xsi:type="dcterms:W3CDTF">2024-08-10T23:54:44Z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a66b2b-af80-48b6-873b-d341d3035cfa_Enabled">
    <vt:lpwstr>true</vt:lpwstr>
  </property>
  <property fmtid="{D5CDD505-2E9C-101B-9397-08002B2CF9AE}" pid="3" name="MSIP_Label_bea66b2b-af80-48b6-873b-d341d3035cfa_SetDate">
    <vt:lpwstr>2024-06-13T21:09:57Z</vt:lpwstr>
  </property>
  <property fmtid="{D5CDD505-2E9C-101B-9397-08002B2CF9AE}" pid="4" name="MSIP_Label_bea66b2b-af80-48b6-873b-d341d3035cfa_Method">
    <vt:lpwstr>Standard</vt:lpwstr>
  </property>
  <property fmtid="{D5CDD505-2E9C-101B-9397-08002B2CF9AE}" pid="5" name="MSIP_Label_bea66b2b-af80-48b6-873b-d341d3035cfa_Name">
    <vt:lpwstr>Proprietary</vt:lpwstr>
  </property>
  <property fmtid="{D5CDD505-2E9C-101B-9397-08002B2CF9AE}" pid="6" name="MSIP_Label_bea66b2b-af80-48b6-873b-d341d3035cfa_SiteId">
    <vt:lpwstr>63982aff-fb6c-4c22-973b-70e4acfb63e6</vt:lpwstr>
  </property>
  <property fmtid="{D5CDD505-2E9C-101B-9397-08002B2CF9AE}" pid="7" name="MSIP_Label_bea66b2b-af80-48b6-873b-d341d3035cfa_ActionId">
    <vt:lpwstr>edd538f8-50e0-4c30-bb90-334390ba18bf</vt:lpwstr>
  </property>
  <property fmtid="{D5CDD505-2E9C-101B-9397-08002B2CF9AE}" pid="8" name="MSIP_Label_bea66b2b-af80-48b6-873b-d341d3035cfa_ContentBits">
    <vt:lpwstr>0</vt:lpwstr>
  </property>
</Properties>
</file>

<file path=docProps/thumbnail.jpeg>
</file>